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677" r:id="rId5"/>
    <p:sldId id="281" r:id="rId6"/>
    <p:sldId id="713" r:id="rId7"/>
    <p:sldId id="600" r:id="rId8"/>
    <p:sldId id="716" r:id="rId9"/>
    <p:sldId id="269" r:id="rId10"/>
    <p:sldId id="704" r:id="rId11"/>
    <p:sldId id="409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aramond" panose="02020404030301010803" pitchFamily="18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Light" panose="020F0302020204030203" pitchFamily="34" charset="0"/>
      <p:regular r:id="rId27"/>
      <p:italic r:id="rId28"/>
    </p:embeddedFont>
    <p:embeddedFont>
      <p:font typeface="Playfair Display Regular Roman" panose="020B0604020202020204" charset="0"/>
      <p:regular r:id="rId29"/>
      <p:bold r:id="rId30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97896C-0229-9091-6426-881A109C80E9}" name="Jurjen Harskamp" initials="JH" userId="S::jurjen.harskamp@huntandhackett.com::d435bf6c-6ace-49c7-b597-37688da7ff2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y van Mierloo" initials="HvM" lastIdx="3" clrIdx="0">
    <p:extLst>
      <p:ext uri="{19B8F6BF-5375-455C-9EA6-DF929625EA0E}">
        <p15:presenceInfo xmlns:p15="http://schemas.microsoft.com/office/powerpoint/2012/main" userId="S::harry@ontwerpercom.onmicrosoft.com::fd07eda8-e110-437c-80c8-e209f0143336" providerId="AD"/>
      </p:ext>
    </p:extLst>
  </p:cmAuthor>
  <p:cmAuthor id="2" name="Joost Bijl" initials="JB" lastIdx="7" clrIdx="1">
    <p:extLst>
      <p:ext uri="{19B8F6BF-5375-455C-9EA6-DF929625EA0E}">
        <p15:presenceInfo xmlns:p15="http://schemas.microsoft.com/office/powerpoint/2012/main" userId="S::joost.bijl@huntandhackett.com::8cfb8e66-9474-4e3d-9a4b-1eb4bfde2d5d" providerId="AD"/>
      </p:ext>
    </p:extLst>
  </p:cmAuthor>
  <p:cmAuthor id="3" name="Harry van Mierloo" initials="HvM [2]" lastIdx="1" clrIdx="2">
    <p:extLst>
      <p:ext uri="{19B8F6BF-5375-455C-9EA6-DF929625EA0E}">
        <p15:presenceInfo xmlns:p15="http://schemas.microsoft.com/office/powerpoint/2012/main" userId="S::info@ontwerper.com::6bb8498f-52c0-43f9-be87-954e6a04edb8" providerId="AD"/>
      </p:ext>
    </p:extLst>
  </p:cmAuthor>
  <p:cmAuthor id="4" name="Jurjen Harskamp" initials="JH" lastIdx="2" clrIdx="3">
    <p:extLst>
      <p:ext uri="{19B8F6BF-5375-455C-9EA6-DF929625EA0E}">
        <p15:presenceInfo xmlns:p15="http://schemas.microsoft.com/office/powerpoint/2012/main" userId="S::jurjen.harskamp@huntandhackett.com::d435bf6c-6ace-49c7-b597-37688da7ff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6A0"/>
    <a:srgbClr val="31310B"/>
    <a:srgbClr val="4867A0"/>
    <a:srgbClr val="090733"/>
    <a:srgbClr val="12142C"/>
    <a:srgbClr val="1E1F36"/>
    <a:srgbClr val="2B2D4E"/>
    <a:srgbClr val="303064"/>
    <a:srgbClr val="080630"/>
    <a:srgbClr val="061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>
        <p:scale>
          <a:sx n="60" d="100"/>
          <a:sy n="60" d="100"/>
        </p:scale>
        <p:origin x="8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E86C69-DB00-7E46-97BA-6D1BBFE0CD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9D858-D4CA-B84F-925C-97A490E519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BB1FB-159B-FF49-9920-11FD51F6B07A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8DD5B-A8AA-D645-8F85-C4FDD805BC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E2C5D-C5F7-7A42-A8CD-CF22B94BDD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83877-E0F7-7D46-8C5C-A871EE625C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46450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247C7-D06A-1649-9D0F-B7A34585C2CF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DD3CB-6B02-D94A-B815-9718D4397B3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9435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DD3CB-6B02-D94A-B815-9718D4397B38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767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Kans</a:t>
            </a:r>
            <a:r>
              <a:rPr lang="en-US" dirty="0"/>
              <a:t> op </a:t>
            </a:r>
            <a:r>
              <a:rPr lang="en-US" dirty="0" err="1"/>
              <a:t>stroomuitval</a:t>
            </a:r>
            <a:r>
              <a:rPr lang="en-US" dirty="0"/>
              <a:t> nihil, 1 op de 4 </a:t>
            </a:r>
            <a:r>
              <a:rPr lang="en-US" dirty="0" err="1"/>
              <a:t>jaar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DD3CB-6B02-D94A-B815-9718D4397B38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782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DD3CB-6B02-D94A-B815-9718D4397B38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4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68B9821-6054-ED44-A7A3-2AAEDEBF9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588" y="3068961"/>
            <a:ext cx="10124823" cy="720069"/>
          </a:xfrm>
        </p:spPr>
        <p:txBody>
          <a:bodyPr anchor="t">
            <a:normAutofit/>
          </a:bodyPr>
          <a:lstStyle>
            <a:lvl1pPr algn="ctr">
              <a:defRPr sz="48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Main title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7AFCA-9555-0949-B413-4DD052FF93A6}"/>
              </a:ext>
            </a:extLst>
          </p:cNvPr>
          <p:cNvCxnSpPr>
            <a:cxnSpLocks/>
          </p:cNvCxnSpPr>
          <p:nvPr userDrawn="1"/>
        </p:nvCxnSpPr>
        <p:spPr>
          <a:xfrm>
            <a:off x="5922217" y="2924944"/>
            <a:ext cx="34756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2F17DFA-871D-5745-BBF2-841312D61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6617" y="3861048"/>
            <a:ext cx="3218764" cy="36004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0" i="0" spc="500" baseline="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3504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EF2590-ACD9-3542-93B9-18AF4CC0C9B1}"/>
              </a:ext>
            </a:extLst>
          </p:cNvPr>
          <p:cNvSpPr/>
          <p:nvPr userDrawn="1"/>
        </p:nvSpPr>
        <p:spPr>
          <a:xfrm>
            <a:off x="0" y="1955548"/>
            <a:ext cx="12192000" cy="49024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AA96C-DC30-9E4B-89EA-8E1D6CD1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8880"/>
            <a:ext cx="10515600" cy="3828082"/>
          </a:xfrm>
        </p:spPr>
        <p:txBody>
          <a:bodyPr/>
          <a:lstStyle>
            <a:lvl1pPr>
              <a:lnSpc>
                <a:spcPct val="120000"/>
              </a:lnSpc>
              <a:defRPr b="0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lnSpc>
                <a:spcPct val="120000"/>
              </a:lnSpc>
              <a:defRPr b="0" i="0">
                <a:solidFill>
                  <a:schemeClr val="bg1"/>
                </a:solidFill>
                <a:latin typeface="Lato" panose="020F0502020204030203" pitchFamily="34" charset="77"/>
              </a:defRPr>
            </a:lvl2pPr>
            <a:lvl3pPr>
              <a:lnSpc>
                <a:spcPct val="120000"/>
              </a:lnSpc>
              <a:defRPr b="0" i="0">
                <a:solidFill>
                  <a:schemeClr val="bg1"/>
                </a:solidFill>
                <a:latin typeface="Lato" panose="020F0502020204030203" pitchFamily="34" charset="77"/>
              </a:defRPr>
            </a:lvl3pPr>
            <a:lvl4pPr>
              <a:lnSpc>
                <a:spcPct val="120000"/>
              </a:lnSpc>
              <a:defRPr b="0" i="0">
                <a:solidFill>
                  <a:schemeClr val="bg1"/>
                </a:solidFill>
                <a:latin typeface="Lato" panose="020F0502020204030203" pitchFamily="34" charset="77"/>
              </a:defRPr>
            </a:lvl4pPr>
            <a:lvl5pPr>
              <a:lnSpc>
                <a:spcPct val="120000"/>
              </a:lnSpc>
              <a:defRPr b="0" i="0">
                <a:solidFill>
                  <a:schemeClr val="bg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8E473-64D0-C042-9BCC-4D7AC45DA8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93700"/>
            <a:ext cx="12192000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0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6095998" y="-1"/>
            <a:ext cx="6096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808"/>
            <a:ext cx="4537720" cy="5063877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6D290E-39AF-614E-A327-6FA95DFDCA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6" y="0"/>
            <a:ext cx="6096002" cy="6857999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4"/>
            <a:ext cx="4537720" cy="587722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548680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435719"/>
            <a:ext cx="3384550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5716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4655840" y="-1"/>
            <a:ext cx="753616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61048"/>
            <a:ext cx="5184576" cy="237316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5295"/>
            <a:ext cx="3385592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26058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249289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FFAA38C4-CC20-2544-AEBC-51C84E2FB1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5838" y="0"/>
            <a:ext cx="7536160" cy="3343017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NL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8AE2B7-10AC-9740-B516-ECED1C000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29406" y="3268266"/>
            <a:ext cx="6858001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0" y="-1"/>
            <a:ext cx="465583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5449144" y="2796304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7005" y="2655791"/>
            <a:ext cx="5391563" cy="31750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OUTSMART YOUR DIGITAL ADVERSARIES</a:t>
            </a:r>
            <a:endParaRPr lang="en-NL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8AE2B7-10AC-9740-B516-ECED1C000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29406" y="3268266"/>
            <a:ext cx="6858001" cy="321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4E12E-EA10-B741-94F8-64CFE67EC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9" y="2926952"/>
            <a:ext cx="2111694" cy="6784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920" y="2952928"/>
            <a:ext cx="5832648" cy="80288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Why we exist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037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4655840" y="-1"/>
            <a:ext cx="753616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920" y="3861048"/>
            <a:ext cx="5833864" cy="237316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" panose="020F05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" panose="020F05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" panose="020F05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5295"/>
            <a:ext cx="3385592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26058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249289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21BDCE-AF99-7D4D-BCF5-E34931BE5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226840" y="3175002"/>
            <a:ext cx="6857999" cy="508000"/>
          </a:xfrm>
          <a:prstGeom prst="rect">
            <a:avLst/>
          </a:prstGeom>
        </p:spPr>
      </p:pic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FFAA38C4-CC20-2544-AEBC-51C84E2FB1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5838" y="0"/>
            <a:ext cx="7536160" cy="3343017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1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095"/>
            <a:ext cx="3457600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8056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69269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C96F6-3DCC-2F40-A285-46DBF6A3676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8200" y="1988840"/>
            <a:ext cx="3385592" cy="477584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35A323-1145-F040-BF4A-CF82B508F6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4877" y="0"/>
            <a:ext cx="7527123" cy="6858000"/>
          </a:xfrm>
        </p:spPr>
        <p:txBody>
          <a:bodyPr/>
          <a:lstStyle/>
          <a:p>
            <a:endParaRPr lang="en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77541A-FD85-D04F-AEBD-85F6BE75D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34539" y="3119524"/>
            <a:ext cx="6857999" cy="61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9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4663930" y="0"/>
            <a:ext cx="753616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259" y="1058157"/>
            <a:ext cx="5040560" cy="499418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095"/>
            <a:ext cx="3385592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8056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69269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FFAA38C4-CC20-2544-AEBC-51C84E2FB1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14983"/>
            <a:ext cx="4655840" cy="3343017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E82D0D-AE58-C14F-A2F8-8E74EADB4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29406" y="3268266"/>
            <a:ext cx="6858001" cy="3214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C79832-88DA-BA45-AFEA-C8E5AE847D6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056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7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4655840" y="-1"/>
            <a:ext cx="753616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5295"/>
            <a:ext cx="3385592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26058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249289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21BDCE-AF99-7D4D-BCF5-E34931BE5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226840" y="3175002"/>
            <a:ext cx="6857999" cy="50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43648A-D2CB-A145-ADC3-587CCA7A9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259" y="1058157"/>
            <a:ext cx="5040560" cy="499418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EBCE77-0B6B-DC4E-8421-0AFB6CC3D32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056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39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6095998" y="-1"/>
            <a:ext cx="6096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800"/>
            <a:ext cx="4537720" cy="513588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6D290E-39AF-614E-A327-6FA95DFDCA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6" y="0"/>
            <a:ext cx="6096002" cy="6857999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4"/>
            <a:ext cx="4537720" cy="587722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548680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435719"/>
            <a:ext cx="3384550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45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8305D2-0E69-2E40-A4F4-68BF0EC9AEE1}"/>
              </a:ext>
            </a:extLst>
          </p:cNvPr>
          <p:cNvSpPr/>
          <p:nvPr userDrawn="1"/>
        </p:nvSpPr>
        <p:spPr>
          <a:xfrm>
            <a:off x="6095998" y="-1"/>
            <a:ext cx="6096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2856"/>
            <a:ext cx="4537720" cy="4631829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6D290E-39AF-614E-A327-6FA95DFDCA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6" y="0"/>
            <a:ext cx="6096002" cy="6857999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37720" cy="1008089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1424" y="548680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E1BA5C2-8B05-2446-BFD0-A8A9E453E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435719"/>
            <a:ext cx="3384550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05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012C2A-C9BE-C144-A4FB-04FBFA6A85F2}"/>
              </a:ext>
            </a:extLst>
          </p:cNvPr>
          <p:cNvSpPr/>
          <p:nvPr userDrawn="1"/>
        </p:nvSpPr>
        <p:spPr>
          <a:xfrm>
            <a:off x="0" y="3428994"/>
            <a:ext cx="12192000" cy="342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/>
              <a:t>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8B9821-6054-ED44-A7A3-2AAEDEBF9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4025" y="2567214"/>
            <a:ext cx="4871864" cy="720069"/>
          </a:xfrm>
        </p:spPr>
        <p:txBody>
          <a:bodyPr anchor="t">
            <a:normAutofit/>
          </a:bodyPr>
          <a:lstStyle>
            <a:lvl1pPr algn="ctr">
              <a:defRPr sz="4800" b="0" i="0">
                <a:solidFill>
                  <a:schemeClr val="bg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Main title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7AFCA-9555-0949-B413-4DD052FF93A6}"/>
              </a:ext>
            </a:extLst>
          </p:cNvPr>
          <p:cNvCxnSpPr>
            <a:cxnSpLocks/>
          </p:cNvCxnSpPr>
          <p:nvPr userDrawn="1"/>
        </p:nvCxnSpPr>
        <p:spPr>
          <a:xfrm>
            <a:off x="5866174" y="2423197"/>
            <a:ext cx="34756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2F17DFA-871D-5745-BBF2-841312D61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0575" y="3570698"/>
            <a:ext cx="3218764" cy="36004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 spc="500" baseline="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D6293-AD9B-FC4F-BF77-BEA77B0EC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68260"/>
            <a:ext cx="12192000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2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4BDB4E-5596-924F-86D6-CC4688A97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53"/>
                    </a14:imgEffect>
                    <a14:imgEffect>
                      <a14:saturation sat="45000"/>
                    </a14:imgEffect>
                  </a14:imgLayer>
                </a14:imgProps>
              </a:ext>
            </a:extLst>
          </a:blip>
          <a:srcRect t="23592" b="235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EF2590-ACD9-3542-93B9-18AF4CC0C9B1}"/>
              </a:ext>
            </a:extLst>
          </p:cNvPr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61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AA96C-DC30-9E4B-89EA-8E1D6CD1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8E473-64D0-C042-9BCC-4D7AC45DA8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793700"/>
            <a:ext cx="12192000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2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6A5CEF-0448-634C-B205-D44071251F41}"/>
              </a:ext>
            </a:extLst>
          </p:cNvPr>
          <p:cNvSpPr/>
          <p:nvPr userDrawn="1"/>
        </p:nvSpPr>
        <p:spPr>
          <a:xfrm>
            <a:off x="0" y="0"/>
            <a:ext cx="6023992" cy="6858000"/>
          </a:xfrm>
          <a:prstGeom prst="rect">
            <a:avLst/>
          </a:prstGeom>
          <a:solidFill>
            <a:srgbClr val="090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F5B2ED-D6B5-CE49-A8AB-669355A2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6" t="1" r="28687" b="1"/>
          <a:stretch/>
        </p:blipFill>
        <p:spPr>
          <a:xfrm>
            <a:off x="5087888" y="0"/>
            <a:ext cx="71041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CF7F1-272D-AD49-BA7A-50798D804E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3068960"/>
            <a:ext cx="2784061" cy="89448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7AB02CC-0085-7943-8D35-BE729E34A8E5}"/>
              </a:ext>
            </a:extLst>
          </p:cNvPr>
          <p:cNvSpPr txBox="1">
            <a:spLocks/>
          </p:cNvSpPr>
          <p:nvPr userDrawn="1"/>
        </p:nvSpPr>
        <p:spPr>
          <a:xfrm>
            <a:off x="3672065" y="3206582"/>
            <a:ext cx="2088232" cy="8224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00" b="0" i="0" spc="300" baseline="0">
                <a:latin typeface="Lato Light" panose="020F0302020204030203" pitchFamily="34" charset="77"/>
              </a:rPr>
              <a:t>OUTSMART YOUR DIGITAL ADVERSARIES</a:t>
            </a:r>
          </a:p>
        </p:txBody>
      </p:sp>
    </p:spTree>
    <p:extLst>
      <p:ext uri="{BB962C8B-B14F-4D97-AF65-F5344CB8AC3E}">
        <p14:creationId xmlns:p14="http://schemas.microsoft.com/office/powerpoint/2010/main" val="2016434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BD4031-80CA-D945-9803-016FFFF7B9FC}"/>
              </a:ext>
            </a:extLst>
          </p:cNvPr>
          <p:cNvSpPr/>
          <p:nvPr userDrawn="1"/>
        </p:nvSpPr>
        <p:spPr>
          <a:xfrm>
            <a:off x="0" y="0"/>
            <a:ext cx="6096000" cy="5877272"/>
          </a:xfrm>
          <a:prstGeom prst="rect">
            <a:avLst/>
          </a:prstGeom>
          <a:solidFill>
            <a:srgbClr val="090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47D65-2FE6-7A4F-AA91-1FE19748F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8" t="21737" r="30717" b="-859"/>
          <a:stretch/>
        </p:blipFill>
        <p:spPr>
          <a:xfrm>
            <a:off x="4655840" y="0"/>
            <a:ext cx="7536160" cy="5981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E6941-07A6-6548-BB33-2C5EFEB40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400" y="4079414"/>
            <a:ext cx="3384376" cy="1005770"/>
          </a:xfrm>
        </p:spPr>
        <p:txBody>
          <a:bodyPr anchor="ctr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Our purpose</a:t>
            </a:r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B9C7C-58BB-FC4D-A123-CC914685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9" y="2003908"/>
            <a:ext cx="2111694" cy="678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F56B-449E-5343-91AC-B34F4C58CD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715527"/>
            <a:ext cx="12192000" cy="36004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4C3615-4D0B-9B42-8846-CD1232642CEB}"/>
              </a:ext>
            </a:extLst>
          </p:cNvPr>
          <p:cNvCxnSpPr>
            <a:cxnSpLocks/>
          </p:cNvCxnSpPr>
          <p:nvPr userDrawn="1"/>
        </p:nvCxnSpPr>
        <p:spPr>
          <a:xfrm>
            <a:off x="767409" y="692696"/>
            <a:ext cx="460851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86A901-8613-7542-BA73-81BBCCC6FC1B}"/>
              </a:ext>
            </a:extLst>
          </p:cNvPr>
          <p:cNvSpPr txBox="1">
            <a:spLocks/>
          </p:cNvSpPr>
          <p:nvPr userDrawn="1"/>
        </p:nvSpPr>
        <p:spPr>
          <a:xfrm>
            <a:off x="665606" y="2880667"/>
            <a:ext cx="4896544" cy="26441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00" b="0" i="0" spc="300" baseline="0">
                <a:latin typeface="Lato Light" panose="020F0302020204030203" pitchFamily="34" charset="77"/>
              </a:rPr>
              <a:t>OUTSMART YOUR DIGITAL ADVERSARIES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E5EF8B-7A95-2244-8FC7-1DF6866C391E}"/>
              </a:ext>
            </a:extLst>
          </p:cNvPr>
          <p:cNvCxnSpPr>
            <a:cxnSpLocks/>
          </p:cNvCxnSpPr>
          <p:nvPr userDrawn="1"/>
        </p:nvCxnSpPr>
        <p:spPr>
          <a:xfrm>
            <a:off x="767409" y="4086477"/>
            <a:ext cx="36823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87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BD4031-80CA-D945-9803-016FFFF7B9FC}"/>
              </a:ext>
            </a:extLst>
          </p:cNvPr>
          <p:cNvSpPr/>
          <p:nvPr userDrawn="1"/>
        </p:nvSpPr>
        <p:spPr>
          <a:xfrm>
            <a:off x="0" y="-16692"/>
            <a:ext cx="6096000" cy="4646565"/>
          </a:xfrm>
          <a:prstGeom prst="rect">
            <a:avLst/>
          </a:prstGeom>
          <a:solidFill>
            <a:srgbClr val="090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47D65-2FE6-7A4F-AA91-1FE19748F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8" t="18214" b="-859"/>
          <a:stretch/>
        </p:blipFill>
        <p:spPr>
          <a:xfrm>
            <a:off x="4965802" y="-1240695"/>
            <a:ext cx="10091878" cy="573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E6941-07A6-6548-BB33-2C5EFEB4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4" y="5095633"/>
            <a:ext cx="8546757" cy="1198376"/>
          </a:xfrm>
        </p:spPr>
        <p:txBody>
          <a:bodyPr anchor="ctr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B9C7C-58BB-FC4D-A123-CC914685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3011930"/>
            <a:ext cx="2196163" cy="705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F56B-449E-5343-91AC-B34F4C58CD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17000" y="4438681"/>
            <a:ext cx="12192000" cy="36004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4C3615-4D0B-9B42-8846-CD1232642CEB}"/>
              </a:ext>
            </a:extLst>
          </p:cNvPr>
          <p:cNvCxnSpPr>
            <a:cxnSpLocks/>
          </p:cNvCxnSpPr>
          <p:nvPr userDrawn="1"/>
        </p:nvCxnSpPr>
        <p:spPr>
          <a:xfrm>
            <a:off x="768765" y="620688"/>
            <a:ext cx="403109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86A901-8613-7542-BA73-81BBCCC6FC1B}"/>
              </a:ext>
            </a:extLst>
          </p:cNvPr>
          <p:cNvSpPr txBox="1">
            <a:spLocks/>
          </p:cNvSpPr>
          <p:nvPr userDrawn="1"/>
        </p:nvSpPr>
        <p:spPr>
          <a:xfrm>
            <a:off x="695400" y="3888406"/>
            <a:ext cx="4536504" cy="372677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i="0" spc="300">
                <a:latin typeface="Lato Light" panose="020F0302020204030203" pitchFamily="34" charset="77"/>
              </a:rPr>
              <a:t>OUTSMART YOUR DIGITAL ADVERSARIES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90C91D33-15AB-4B44-8594-37BAA421B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595" y="5998806"/>
            <a:ext cx="8546757" cy="36004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 spc="500" baseline="0">
                <a:solidFill>
                  <a:schemeClr val="accent3"/>
                </a:solidFill>
                <a:latin typeface="Lato Light" panose="020F0302020204030203" pitchFamily="34" charset="77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OUR PURPOSE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79D06-E1B7-A141-962F-5BF9858DE0C2}"/>
              </a:ext>
            </a:extLst>
          </p:cNvPr>
          <p:cNvCxnSpPr>
            <a:cxnSpLocks/>
          </p:cNvCxnSpPr>
          <p:nvPr userDrawn="1"/>
        </p:nvCxnSpPr>
        <p:spPr>
          <a:xfrm>
            <a:off x="767408" y="5164255"/>
            <a:ext cx="36823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6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BD4031-80CA-D945-9803-016FFFF7B9FC}"/>
              </a:ext>
            </a:extLst>
          </p:cNvPr>
          <p:cNvSpPr/>
          <p:nvPr userDrawn="1"/>
        </p:nvSpPr>
        <p:spPr>
          <a:xfrm>
            <a:off x="0" y="-16692"/>
            <a:ext cx="6096000" cy="4646565"/>
          </a:xfrm>
          <a:prstGeom prst="rect">
            <a:avLst/>
          </a:prstGeom>
          <a:solidFill>
            <a:srgbClr val="090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47D65-2FE6-7A4F-AA91-1FE19748F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8" t="18214" b="-859"/>
          <a:stretch/>
        </p:blipFill>
        <p:spPr>
          <a:xfrm>
            <a:off x="5003746" y="-1068626"/>
            <a:ext cx="10091878" cy="573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E6941-07A6-6548-BB33-2C5EFEB4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62" y="5095633"/>
            <a:ext cx="8546757" cy="1198376"/>
          </a:xfrm>
        </p:spPr>
        <p:txBody>
          <a:bodyPr anchor="ctr">
            <a:normAutofit/>
          </a:bodyPr>
          <a:lstStyle>
            <a:lvl1pPr algn="r">
              <a:defRPr sz="40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2B9C7C-58BB-FC4D-A123-CC914685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1956992"/>
            <a:ext cx="2196163" cy="705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F56B-449E-5343-91AC-B34F4C58CD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17000" y="4438681"/>
            <a:ext cx="12192000" cy="36004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4C3615-4D0B-9B42-8846-CD1232642CEB}"/>
              </a:ext>
            </a:extLst>
          </p:cNvPr>
          <p:cNvCxnSpPr>
            <a:cxnSpLocks/>
          </p:cNvCxnSpPr>
          <p:nvPr userDrawn="1"/>
        </p:nvCxnSpPr>
        <p:spPr>
          <a:xfrm>
            <a:off x="768765" y="620688"/>
            <a:ext cx="403109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86A901-8613-7542-BA73-81BBCCC6FC1B}"/>
              </a:ext>
            </a:extLst>
          </p:cNvPr>
          <p:cNvSpPr txBox="1">
            <a:spLocks/>
          </p:cNvSpPr>
          <p:nvPr userDrawn="1"/>
        </p:nvSpPr>
        <p:spPr>
          <a:xfrm>
            <a:off x="695400" y="2729701"/>
            <a:ext cx="3456384" cy="3726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Outsmart your digital adversaries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90C91D33-15AB-4B44-8594-37BAA421B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00433" y="5998806"/>
            <a:ext cx="8546757" cy="36004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0" i="0" spc="500" baseline="0">
                <a:solidFill>
                  <a:schemeClr val="accent3"/>
                </a:solidFill>
                <a:latin typeface="Lato Light" panose="020F0302020204030203" pitchFamily="34" charset="77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OUR PURPOSE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A79D06-E1B7-A141-962F-5BF9858DE0C2}"/>
              </a:ext>
            </a:extLst>
          </p:cNvPr>
          <p:cNvCxnSpPr>
            <a:cxnSpLocks/>
          </p:cNvCxnSpPr>
          <p:nvPr userDrawn="1"/>
        </p:nvCxnSpPr>
        <p:spPr>
          <a:xfrm>
            <a:off x="10920536" y="5157192"/>
            <a:ext cx="34909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574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BD4031-80CA-D945-9803-016FFFF7B9F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90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47D65-2FE6-7A4F-AA91-1FE19748F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299" t="-34862" r="43749"/>
          <a:stretch/>
        </p:blipFill>
        <p:spPr>
          <a:xfrm>
            <a:off x="983432" y="1"/>
            <a:ext cx="511256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F56B-449E-5343-91AC-B34F4C58C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67000" y="3248980"/>
            <a:ext cx="6858000" cy="36004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C89563-4C66-7D43-BFCD-96332A5C61AC}"/>
              </a:ext>
            </a:extLst>
          </p:cNvPr>
          <p:cNvSpPr txBox="1">
            <a:spLocks/>
          </p:cNvSpPr>
          <p:nvPr userDrawn="1"/>
        </p:nvSpPr>
        <p:spPr>
          <a:xfrm>
            <a:off x="695400" y="2060849"/>
            <a:ext cx="3888432" cy="2880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b="0" i="0" spc="300">
                <a:latin typeface="Lato Light" panose="020F0302020204030203" pitchFamily="34" charset="77"/>
              </a:rPr>
              <a:t>OUTSMART YOUR DIGITAL ADVERSARIES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FDCAA-1DA2-5D43-8F7A-54FE1BFF2E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1093914"/>
            <a:ext cx="2196163" cy="7056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7B4AF7-7500-1F47-A195-1F49DB3A396D}"/>
              </a:ext>
            </a:extLst>
          </p:cNvPr>
          <p:cNvCxnSpPr>
            <a:cxnSpLocks/>
          </p:cNvCxnSpPr>
          <p:nvPr userDrawn="1"/>
        </p:nvCxnSpPr>
        <p:spPr>
          <a:xfrm>
            <a:off x="767408" y="620688"/>
            <a:ext cx="45365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368B9821-6054-ED44-A7A3-2AAEDEBF9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301" y="3068961"/>
            <a:ext cx="4871864" cy="720069"/>
          </a:xfrm>
        </p:spPr>
        <p:txBody>
          <a:bodyPr anchor="t">
            <a:normAutofit/>
          </a:bodyPr>
          <a:lstStyle>
            <a:lvl1pPr algn="ctr">
              <a:defRPr sz="48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Why we exist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7AFCA-9555-0949-B413-4DD052FF93A6}"/>
              </a:ext>
            </a:extLst>
          </p:cNvPr>
          <p:cNvCxnSpPr>
            <a:cxnSpLocks/>
          </p:cNvCxnSpPr>
          <p:nvPr userDrawn="1"/>
        </p:nvCxnSpPr>
        <p:spPr>
          <a:xfrm>
            <a:off x="8899449" y="2924944"/>
            <a:ext cx="34756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2F17DFA-871D-5745-BBF2-841312D61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3850" y="3789030"/>
            <a:ext cx="3218764" cy="36004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 i="0" spc="500" baseline="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OUR PURPOSE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87214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F53AE-C46C-2F46-8626-66A5A636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2C503-1767-834F-96ED-A7EF9BE6D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2384F-A680-F146-99A9-6EA2BBDDE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117DA-F411-AB4C-A469-0E24FD44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741B-CFBB-E241-BA6D-4F42963B0A27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CB806-04B7-B74D-861C-E6FD1BA5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C0614-62A7-6E42-A609-A9567B3B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D100-C625-7049-9501-3F632B5D1FE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42119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D5F9-1AFB-0141-828D-71826836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CE223-7406-F44F-8E56-D3A3CA63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Lato" panose="020F05020202040302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362B9-436E-0242-98A4-B9657C141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39059-B83E-504D-B897-59A02005C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Lato" panose="020F0502020204030203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D2EDC-6B1B-4A41-BC6E-1C50155B7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EE4F04-61B9-9B4D-A77E-0E1E207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741B-CFBB-E241-BA6D-4F42963B0A27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212E65-D68B-8D49-A59A-3D04707E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39283-545E-7243-8775-7CED8B3AB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D100-C625-7049-9501-3F632B5D1FE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4489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825E-4F1E-7042-928C-753D9C9A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7476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8F6C4B-9CDC-2C4C-A00C-A979A64BA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9557"/>
            <a:ext cx="9144000" cy="4538885"/>
          </a:xfrm>
        </p:spPr>
        <p:txBody>
          <a:bodyPr anchor="ctr">
            <a:normAutofit/>
          </a:bodyPr>
          <a:lstStyle>
            <a:lvl1pPr algn="ctr">
              <a:defRPr sz="48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883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F7AFCA-9555-0949-B413-4DD052FF93A6}"/>
              </a:ext>
            </a:extLst>
          </p:cNvPr>
          <p:cNvCxnSpPr>
            <a:cxnSpLocks/>
          </p:cNvCxnSpPr>
          <p:nvPr userDrawn="1"/>
        </p:nvCxnSpPr>
        <p:spPr>
          <a:xfrm>
            <a:off x="5909079" y="692696"/>
            <a:ext cx="37384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CE99-A1E9-BB4C-95BF-E0FD547ADC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17426" y="2348880"/>
            <a:ext cx="6645061" cy="403244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 marL="4572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 marL="9144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 marL="13716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 marL="18288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9D96D7-6BE3-D54A-BA92-86729EBC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542"/>
            <a:ext cx="10515599" cy="576063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NL" sz="4000"/>
              <a:t>Introducing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7111CE-0DF5-B24A-B37C-55A55B7670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78632"/>
            <a:ext cx="10515599" cy="3600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53576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E60FA-A985-CD46-9ACA-04DFF2DE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6E095-5E29-DC43-A4CE-6A28FEAD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Lato" panose="020F0502020204030203" pitchFamily="34" charset="77"/>
              </a:defRPr>
            </a:lvl1pPr>
            <a:lvl2pPr>
              <a:defRPr sz="2800" b="0" i="0">
                <a:latin typeface="Lato" panose="020F0502020204030203" pitchFamily="34" charset="77"/>
              </a:defRPr>
            </a:lvl2pPr>
            <a:lvl3pPr>
              <a:defRPr sz="2400" b="0" i="0">
                <a:latin typeface="Lato" panose="020F0502020204030203" pitchFamily="34" charset="77"/>
              </a:defRPr>
            </a:lvl3pPr>
            <a:lvl4pPr>
              <a:defRPr sz="2000" b="0" i="0">
                <a:latin typeface="Lato" panose="020F0502020204030203" pitchFamily="34" charset="77"/>
              </a:defRPr>
            </a:lvl4pPr>
            <a:lvl5pPr>
              <a:defRPr sz="2000" b="0" i="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E8714-AD9A-054F-80C4-E5196477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Lato" panose="020F0502020204030203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D9735-5B36-D64B-ACE4-9E306956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741B-CFBB-E241-BA6D-4F42963B0A27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B1058-10ED-7C4E-8C20-A6301AB5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B8DD6-E9D5-D541-B764-53B53DA4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D100-C625-7049-9501-3F632B5D1FE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91851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A51D-429E-B24B-9E44-9E6F86F2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8A418-A794-834D-85C2-EF4DF539D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Lato" panose="020F0502020204030203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F81BA-253E-6C41-AAE9-7490B991E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Lato" panose="020F0502020204030203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07542-D5B1-6047-94EB-DD439C53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741B-CFBB-E241-BA6D-4F42963B0A27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68D6F-5180-AB41-9F37-5976BF6A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D9AC5-A799-C441-AFCA-17C4E350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D100-C625-7049-9501-3F632B5D1FE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2234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20B4-F7BB-8945-BAD9-7EC22105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2C110-EFB3-EC40-9BAC-2C6B6D67D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9BC2-7B7B-3946-B8FA-5ED9FD0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741B-CFBB-E241-BA6D-4F42963B0A27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74AD-46AC-A04D-954A-80117989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895CA-BDD5-CE48-8608-B945C279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D100-C625-7049-9501-3F632B5D1FE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094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1EBA4-7969-A04E-9F99-0134D4141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F8497-95D1-D94E-9F12-C195F24D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5DD3D-EE78-9D43-A839-F753BFEE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741B-CFBB-E241-BA6D-4F42963B0A27}" type="datetimeFigureOut">
              <a:rPr lang="en-NL" smtClean="0"/>
              <a:t>09/01/2023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6C712-9277-5B4C-B3FA-76C0DF50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4353-5067-894E-8C81-DB8A4C4C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D100-C625-7049-9501-3F632B5D1FE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4392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W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1B4A40A-DBF2-6C43-A7D7-F8220DD669B9}"/>
              </a:ext>
            </a:extLst>
          </p:cNvPr>
          <p:cNvSpPr/>
          <p:nvPr userDrawn="1"/>
        </p:nvSpPr>
        <p:spPr>
          <a:xfrm>
            <a:off x="0" y="2276851"/>
            <a:ext cx="12191638" cy="4581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32BB3-F319-2E41-8E93-AF29960B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B8741B-CFBB-E241-BA6D-4F42963B0A27}" type="datetimeFigureOut">
              <a:rPr lang="en-NL" smtClean="0"/>
              <a:pPr/>
              <a:t>09/01/2023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F526-602F-1043-A667-1A96FFD6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HUNT</a:t>
            </a:r>
            <a:r>
              <a:rPr lang="en-NL">
                <a:solidFill>
                  <a:schemeClr val="accent1"/>
                </a:solidFill>
              </a:rPr>
              <a:t>AND</a:t>
            </a:r>
            <a:r>
              <a:rPr lang="en-NL"/>
              <a:t>HACKETT.COM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7EF9-06F2-BB4D-96AA-78832444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A5D100-C625-7049-9501-3F632B5D1FE2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8E465A-60E4-4546-B0D4-52BF94A6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" y="2022851"/>
            <a:ext cx="12192000" cy="50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878"/>
            <a:ext cx="10515600" cy="3540084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55AAE3-EB19-8047-BE19-A340144A190C}"/>
              </a:ext>
            </a:extLst>
          </p:cNvPr>
          <p:cNvCxnSpPr>
            <a:cxnSpLocks/>
          </p:cNvCxnSpPr>
          <p:nvPr userDrawn="1"/>
        </p:nvCxnSpPr>
        <p:spPr>
          <a:xfrm>
            <a:off x="5909079" y="692696"/>
            <a:ext cx="37384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C181691-A628-E243-9BB1-C290B3563B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542"/>
            <a:ext cx="10515600" cy="576063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NL" sz="4000"/>
              <a:t>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4E61D8B-B7FF-0045-8FD2-A8772EF511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78632"/>
            <a:ext cx="10515599" cy="3600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28809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168" y="978409"/>
            <a:ext cx="5021182" cy="17647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969264"/>
            <a:ext cx="5021182" cy="4870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8A8D61-21BF-E00F-E88F-A585BC375A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62168" y="2743201"/>
            <a:ext cx="5021182" cy="3096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C59FE7-754E-50CE-7A23-267F20B10BB2}"/>
              </a:ext>
            </a:extLst>
          </p:cNvPr>
          <p:cNvSpPr/>
          <p:nvPr userDrawn="1"/>
        </p:nvSpPr>
        <p:spPr>
          <a:xfrm>
            <a:off x="6662168" y="508090"/>
            <a:ext cx="5021183" cy="1492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87FED5-E056-E307-5BD1-9783A2012669}"/>
              </a:ext>
            </a:extLst>
          </p:cNvPr>
          <p:cNvSpPr/>
          <p:nvPr userDrawn="1"/>
        </p:nvSpPr>
        <p:spPr>
          <a:xfrm>
            <a:off x="508648" y="462838"/>
            <a:ext cx="5030403" cy="2229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2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59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6796648-7C15-6E41-A7D7-AAD89C93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095"/>
            <a:ext cx="3457600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65866-A474-1147-B0B8-4200CDAB3FF7}"/>
              </a:ext>
            </a:extLst>
          </p:cNvPr>
          <p:cNvCxnSpPr>
            <a:cxnSpLocks/>
          </p:cNvCxnSpPr>
          <p:nvPr userDrawn="1"/>
        </p:nvCxnSpPr>
        <p:spPr>
          <a:xfrm>
            <a:off x="919245" y="836712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BF669-237E-BE43-B36C-6354C8526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69269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224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878"/>
            <a:ext cx="10515600" cy="3540084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bg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4E61D8B-B7FF-0045-8FD2-A8772EF511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1592846"/>
            <a:ext cx="10515599" cy="360042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 spc="300">
                <a:solidFill>
                  <a:schemeClr val="bg1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NL"/>
              <a:t>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70F1A-BCED-FE4D-AC8C-38BE80A1A381}"/>
              </a:ext>
            </a:extLst>
          </p:cNvPr>
          <p:cNvCxnSpPr>
            <a:cxnSpLocks/>
          </p:cNvCxnSpPr>
          <p:nvPr userDrawn="1"/>
        </p:nvCxnSpPr>
        <p:spPr>
          <a:xfrm>
            <a:off x="911424" y="805657"/>
            <a:ext cx="3600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E1BE152-8806-544F-B5C0-A436A24E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5095"/>
            <a:ext cx="10515599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3470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CE99-A1E9-BB4C-95BF-E0FD547ADC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8738" y="1758653"/>
            <a:ext cx="6645061" cy="403244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 marL="4572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 marL="9144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 marL="13716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 marL="1828800" indent="0" algn="ctr">
              <a:buFontTx/>
              <a:buNone/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6A13F7D-B476-1744-A123-5B3D8C68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5335"/>
            <a:ext cx="3457600" cy="58772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chemeClr val="tx1"/>
                </a:solidFill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6B8F6C-A6F7-5542-8FAD-C75F49CA7782}"/>
              </a:ext>
            </a:extLst>
          </p:cNvPr>
          <p:cNvCxnSpPr>
            <a:cxnSpLocks/>
          </p:cNvCxnSpPr>
          <p:nvPr userDrawn="1"/>
        </p:nvCxnSpPr>
        <p:spPr>
          <a:xfrm>
            <a:off x="911424" y="296589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462E957-661A-9440-9FBC-4FB7D074FA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285" y="2852936"/>
            <a:ext cx="2296435" cy="2623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  <a:lvl2pPr marL="4572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2pPr>
            <a:lvl3pPr marL="9144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3pPr>
            <a:lvl4pPr marL="13716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4pPr>
            <a:lvl5pPr marL="1828800" indent="0" algn="l">
              <a:lnSpc>
                <a:spcPct val="100000"/>
              </a:lnSpc>
              <a:buNone/>
              <a:defRPr sz="1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SUBTITLE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967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F4559-BB80-9342-910C-3C046CC899F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5FE65-7261-2F4F-BD24-70900D259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68265"/>
            <a:ext cx="12192000" cy="321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10F89-186F-0642-9B3F-910E17716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02581"/>
          </a:xfrm>
        </p:spPr>
        <p:txBody>
          <a:bodyPr anchor="b"/>
          <a:lstStyle>
            <a:lvl1pPr algn="ctr">
              <a:defRPr sz="6000" b="0" i="0">
                <a:latin typeface="Playfair Display Regular Roman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F84AF-C6D5-8A4E-8048-964B2A2A7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5659E-1C51-3541-B56C-2F6D9F89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B8741B-CFBB-E241-BA6D-4F42963B0A27}" type="datetimeFigureOut">
              <a:rPr lang="en-NL" smtClean="0"/>
              <a:pPr/>
              <a:t>09/01/2023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F6CC-8FB4-A047-8A99-AC649BAD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HUNT</a:t>
            </a:r>
            <a:r>
              <a:rPr lang="en-NL">
                <a:solidFill>
                  <a:schemeClr val="accent1"/>
                </a:solidFill>
              </a:rPr>
              <a:t>AND</a:t>
            </a:r>
            <a:r>
              <a:rPr lang="en-NL"/>
              <a:t>HACKETT</a:t>
            </a:r>
            <a:r>
              <a:rPr lang="en-NL" sz="600"/>
              <a:t>. 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FC686-6F10-9C41-838C-A9C4B844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A5D100-C625-7049-9501-3F632B5D1FE2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471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1B4A40A-DBF2-6C43-A7D7-F8220DD669B9}"/>
              </a:ext>
            </a:extLst>
          </p:cNvPr>
          <p:cNvSpPr/>
          <p:nvPr userDrawn="1"/>
        </p:nvSpPr>
        <p:spPr>
          <a:xfrm>
            <a:off x="0" y="2276851"/>
            <a:ext cx="12191638" cy="4581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32BB3-F319-2E41-8E93-AF29960B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B8741B-CFBB-E241-BA6D-4F42963B0A27}" type="datetimeFigureOut">
              <a:rPr lang="en-NL" smtClean="0"/>
              <a:pPr/>
              <a:t>09/01/2023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F526-602F-1043-A667-1A96FFD6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HUNT</a:t>
            </a:r>
            <a:r>
              <a:rPr lang="en-NL">
                <a:solidFill>
                  <a:schemeClr val="accent1"/>
                </a:solidFill>
              </a:rPr>
              <a:t>AND</a:t>
            </a:r>
            <a:r>
              <a:rPr lang="en-NL"/>
              <a:t>HACKETT</a:t>
            </a:r>
            <a:r>
              <a:rPr lang="en-NL" sz="600"/>
              <a:t>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7EF9-06F2-BB4D-96AA-78832444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A5D100-C625-7049-9501-3F632B5D1FE2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8E465A-60E4-4546-B0D4-52BF94A6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" y="2022851"/>
            <a:ext cx="12192000" cy="50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1331-19E0-B842-A491-42090596E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878"/>
            <a:ext cx="10515600" cy="3540084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1pPr>
            <a:lvl2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2pPr>
            <a:lvl3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3pPr>
            <a:lvl4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4pPr>
            <a:lvl5pPr>
              <a:lnSpc>
                <a:spcPct val="120000"/>
              </a:lnSpc>
              <a:defRPr sz="1800" b="0" i="0">
                <a:solidFill>
                  <a:schemeClr val="tx1"/>
                </a:solidFill>
                <a:latin typeface="Lato Light" panose="020F03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55AAE3-EB19-8047-BE19-A340144A190C}"/>
              </a:ext>
            </a:extLst>
          </p:cNvPr>
          <p:cNvCxnSpPr>
            <a:cxnSpLocks/>
          </p:cNvCxnSpPr>
          <p:nvPr userDrawn="1"/>
        </p:nvCxnSpPr>
        <p:spPr>
          <a:xfrm>
            <a:off x="5909079" y="692696"/>
            <a:ext cx="37384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C181691-A628-E243-9BB1-C290B3563B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542"/>
            <a:ext cx="10515600" cy="576063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NL" sz="4000"/>
              <a:t>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4E61D8B-B7FF-0045-8FD2-A8772EF511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78632"/>
            <a:ext cx="10515599" cy="3600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spc="30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2056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5EA0E-459F-3549-BA72-7CF2837C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Hunt &amp; Hackett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9F6FB-5C7C-FF4A-A4C9-823426E6F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4863"/>
            <a:ext cx="10515600" cy="397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7A465-4D4B-9940-8240-062F6022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spc="500" baseline="0">
                <a:solidFill>
                  <a:schemeClr val="accent2"/>
                </a:solidFill>
                <a:latin typeface="Lato Light" panose="020F0302020204030203" pitchFamily="34" charset="77"/>
              </a:defRPr>
            </a:lvl1pPr>
          </a:lstStyle>
          <a:p>
            <a:fld id="{D1B8741B-CFBB-E241-BA6D-4F42963B0A27}" type="datetimeFigureOut">
              <a:rPr lang="en-NL" smtClean="0"/>
              <a:pPr/>
              <a:t>09/01/2023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84E13-376C-A24E-AADD-5FD5A2DC7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500" baseline="0">
                <a:solidFill>
                  <a:schemeClr val="accent2"/>
                </a:solidFill>
                <a:latin typeface="Lato Light" panose="020F0302020204030203" pitchFamily="34" charset="77"/>
              </a:defRPr>
            </a:lvl1pPr>
          </a:lstStyle>
          <a:p>
            <a:r>
              <a:rPr lang="en-NL"/>
              <a:t>HUNTANDHACKETT</a:t>
            </a:r>
            <a:r>
              <a:rPr lang="en-NL" sz="800"/>
              <a:t>. 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04C6C-BFCD-644A-941B-18EA29978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spc="500" baseline="0">
                <a:solidFill>
                  <a:schemeClr val="accent2"/>
                </a:solidFill>
                <a:latin typeface="Lato Light" panose="020F0302020204030203" pitchFamily="34" charset="77"/>
              </a:defRPr>
            </a:lvl1pPr>
          </a:lstStyle>
          <a:p>
            <a:fld id="{93A5D100-C625-7049-9501-3F632B5D1FE2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023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5" r:id="rId2"/>
    <p:sldLayoutId id="2147483670" r:id="rId3"/>
    <p:sldLayoutId id="2147483683" r:id="rId4"/>
    <p:sldLayoutId id="2147483684" r:id="rId5"/>
    <p:sldLayoutId id="2147483685" r:id="rId6"/>
    <p:sldLayoutId id="2147483682" r:id="rId7"/>
    <p:sldLayoutId id="2147483649" r:id="rId8"/>
    <p:sldLayoutId id="2147483650" r:id="rId9"/>
    <p:sldLayoutId id="2147483663" r:id="rId10"/>
    <p:sldLayoutId id="2147483672" r:id="rId11"/>
    <p:sldLayoutId id="2147483676" r:id="rId12"/>
    <p:sldLayoutId id="2147483681" r:id="rId13"/>
    <p:sldLayoutId id="2147483679" r:id="rId14"/>
    <p:sldLayoutId id="2147483680" r:id="rId15"/>
    <p:sldLayoutId id="2147483678" r:id="rId16"/>
    <p:sldLayoutId id="2147483677" r:id="rId17"/>
    <p:sldLayoutId id="2147483674" r:id="rId18"/>
    <p:sldLayoutId id="2147483673" r:id="rId19"/>
    <p:sldLayoutId id="2147483660" r:id="rId20"/>
    <p:sldLayoutId id="2147483651" r:id="rId21"/>
    <p:sldLayoutId id="2147483665" r:id="rId22"/>
    <p:sldLayoutId id="2147483667" r:id="rId23"/>
    <p:sldLayoutId id="2147483668" r:id="rId24"/>
    <p:sldLayoutId id="2147483666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  <p:sldLayoutId id="2147483686" r:id="rId34"/>
    <p:sldLayoutId id="2147483688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accent1"/>
          </a:solidFill>
          <a:latin typeface="Playfair Display Regular Roma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36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ato" panose="020F0502020204030203" pitchFamily="34" charset="77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ts val="364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ato" panose="020F0502020204030203" pitchFamily="34" charset="77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ts val="364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ato" panose="020F0502020204030203" pitchFamily="34" charset="77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ts val="364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ts val="364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D580DB-FC4A-574A-9BB1-E2435EBC352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A9B2147-EDDF-294B-A9D4-6AC530575C4C}"/>
              </a:ext>
            </a:extLst>
          </p:cNvPr>
          <p:cNvSpPr txBox="1">
            <a:spLocks/>
          </p:cNvSpPr>
          <p:nvPr/>
        </p:nvSpPr>
        <p:spPr>
          <a:xfrm>
            <a:off x="665605" y="3672118"/>
            <a:ext cx="4597866" cy="168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1"/>
                </a:solidFill>
                <a:latin typeface="Playfair Display Regular Roman" pitchFamily="2" charset="77"/>
                <a:ea typeface="+mj-ea"/>
                <a:cs typeface="+mj-cs"/>
              </a:defRPr>
            </a:lvl1pPr>
          </a:lstStyle>
          <a:p>
            <a:r>
              <a:rPr lang="en-GB" sz="4800" dirty="0"/>
              <a:t>Paprika’s in de </a:t>
            </a:r>
            <a:r>
              <a:rPr lang="en-GB" sz="4800" dirty="0" err="1"/>
              <a:t>sneeuw</a:t>
            </a:r>
            <a:r>
              <a:rPr lang="en-GB" sz="4800" dirty="0"/>
              <a:t> </a:t>
            </a:r>
            <a:endParaRPr lang="en-NL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7BDE2-AA97-9847-BBB9-3E90437B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248" y="3164950"/>
            <a:ext cx="6857502" cy="52859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6E7D852-DE37-1C12-2665-27AB8B0E937E}"/>
              </a:ext>
            </a:extLst>
          </p:cNvPr>
          <p:cNvSpPr txBox="1">
            <a:spLocks/>
          </p:cNvSpPr>
          <p:nvPr/>
        </p:nvSpPr>
        <p:spPr>
          <a:xfrm>
            <a:off x="597101" y="2753368"/>
            <a:ext cx="4901797" cy="31554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00" b="0" i="0" spc="300" baseline="0" dirty="0">
                <a:latin typeface="Lato Light" panose="020F0302020204030203" pitchFamily="34" charset="77"/>
              </a:rPr>
              <a:t>OUTSMART YOUR DIGITAL ADVERSARIES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4C103-EF43-D047-BB35-CC90D9CB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05" y="1594953"/>
            <a:ext cx="2657278" cy="8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67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7C4C-B76B-8B47-19BA-D0E49F11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/>
              <a:t>Van </a:t>
            </a:r>
            <a:r>
              <a:rPr lang="en-US" sz="5000" err="1"/>
              <a:t>Hollandse</a:t>
            </a:r>
            <a:r>
              <a:rPr lang="en-US" sz="5000"/>
              <a:t> </a:t>
            </a:r>
            <a:r>
              <a:rPr lang="en-US" sz="5000" err="1"/>
              <a:t>bodem</a:t>
            </a:r>
            <a:r>
              <a:rPr lang="en-US" sz="5000"/>
              <a:t>, </a:t>
            </a:r>
            <a:r>
              <a:rPr lang="en-US" sz="5000" err="1"/>
              <a:t>wereldwijd</a:t>
            </a:r>
            <a:endParaRPr lang="en-US" sz="50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2A4AEE-5F13-2B60-8BCB-BA48ED43C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58AE8-64CB-15C3-3C53-AD209A31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084" y="1295901"/>
            <a:ext cx="5654916" cy="499418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40000"/>
              </a:lnSpc>
              <a:buChar char="•"/>
            </a:pPr>
            <a:r>
              <a:rPr lang="en-US" b="1" i="1" dirty="0" err="1"/>
              <a:t>Zelfrijdende</a:t>
            </a:r>
            <a:r>
              <a:rPr lang="en-US" b="1" i="1" dirty="0"/>
              <a:t> </a:t>
            </a:r>
            <a:r>
              <a:rPr lang="en-US" b="1" i="1" dirty="0" err="1"/>
              <a:t>tractoren</a:t>
            </a:r>
            <a:r>
              <a:rPr lang="en-US" b="1" i="1" dirty="0"/>
              <a:t> en </a:t>
            </a:r>
            <a:r>
              <a:rPr lang="en-US" b="1" i="1" dirty="0" err="1"/>
              <a:t>rooimachines</a:t>
            </a:r>
            <a:r>
              <a:rPr lang="en-US" b="1" i="1" dirty="0"/>
              <a:t> </a:t>
            </a:r>
            <a:r>
              <a:rPr lang="en-US" dirty="0"/>
              <a:t>met GPS trackers die </a:t>
            </a:r>
            <a:r>
              <a:rPr lang="en-US" dirty="0" err="1"/>
              <a:t>grond</a:t>
            </a:r>
            <a:r>
              <a:rPr lang="en-US" dirty="0"/>
              <a:t> </a:t>
            </a:r>
            <a:r>
              <a:rPr lang="en-US" dirty="0" err="1"/>
              <a:t>controleren</a:t>
            </a:r>
            <a:r>
              <a:rPr lang="en-US" dirty="0"/>
              <a:t>, </a:t>
            </a:r>
            <a:r>
              <a:rPr lang="en-US" dirty="0" err="1"/>
              <a:t>bewerken</a:t>
            </a:r>
            <a:r>
              <a:rPr lang="en-US" dirty="0"/>
              <a:t>, </a:t>
            </a:r>
            <a:r>
              <a:rPr lang="en-US" dirty="0" err="1"/>
              <a:t>mest</a:t>
            </a:r>
            <a:r>
              <a:rPr lang="en-US" dirty="0"/>
              <a:t> </a:t>
            </a:r>
            <a:r>
              <a:rPr lang="en-US" dirty="0" err="1"/>
              <a:t>injecteren</a:t>
            </a:r>
            <a:r>
              <a:rPr lang="en-US" dirty="0"/>
              <a:t>, </a:t>
            </a:r>
            <a:r>
              <a:rPr lang="en-US" dirty="0" err="1"/>
              <a:t>oogsten</a:t>
            </a:r>
            <a:r>
              <a:rPr lang="en-US" dirty="0"/>
              <a:t>;</a:t>
            </a:r>
          </a:p>
          <a:p>
            <a:pPr marL="342900" indent="-342900">
              <a:lnSpc>
                <a:spcPct val="140000"/>
              </a:lnSpc>
              <a:buChar char="•"/>
            </a:pPr>
            <a:r>
              <a:rPr lang="en-US" b="1" i="1" dirty="0" err="1"/>
              <a:t>Precisielandbouw</a:t>
            </a:r>
            <a:r>
              <a:rPr lang="en-US" b="1" i="1" dirty="0"/>
              <a:t>; </a:t>
            </a:r>
            <a:r>
              <a:rPr lang="en-US" dirty="0" err="1"/>
              <a:t>een</a:t>
            </a:r>
            <a:r>
              <a:rPr lang="en-US" dirty="0"/>
              <a:t> </a:t>
            </a:r>
            <a:r>
              <a:rPr lang="en-US" dirty="0" err="1"/>
              <a:t>datagedreven</a:t>
            </a:r>
            <a:r>
              <a:rPr lang="en-US" dirty="0"/>
              <a:t>, </a:t>
            </a:r>
            <a:r>
              <a:rPr lang="en-US" dirty="0" err="1"/>
              <a:t>informatiegestuurde</a:t>
            </a:r>
            <a:r>
              <a:rPr lang="en-US" dirty="0"/>
              <a:t> </a:t>
            </a:r>
            <a:r>
              <a:rPr lang="en-US" dirty="0" err="1"/>
              <a:t>behandeling</a:t>
            </a:r>
            <a:r>
              <a:rPr lang="en-US" dirty="0"/>
              <a:t> per plant of </a:t>
            </a:r>
            <a:r>
              <a:rPr lang="en-US" dirty="0" err="1"/>
              <a:t>oppervlak</a:t>
            </a:r>
            <a:r>
              <a:rPr lang="en-US" dirty="0"/>
              <a:t>;</a:t>
            </a:r>
          </a:p>
          <a:p>
            <a:pPr marL="342900" indent="-342900">
              <a:lnSpc>
                <a:spcPct val="140000"/>
              </a:lnSpc>
              <a:buChar char="•"/>
            </a:pPr>
            <a:r>
              <a:rPr lang="en-US" b="1" i="1" dirty="0" err="1"/>
              <a:t>Tomatenplukrobots</a:t>
            </a:r>
            <a:r>
              <a:rPr lang="en-US" dirty="0"/>
              <a:t> die op basis van </a:t>
            </a:r>
            <a:r>
              <a:rPr lang="en-US" dirty="0" err="1"/>
              <a:t>kleurwaarneming</a:t>
            </a:r>
            <a:r>
              <a:rPr lang="en-US" dirty="0"/>
              <a:t> </a:t>
            </a:r>
            <a:r>
              <a:rPr lang="en-US" dirty="0" err="1"/>
              <a:t>rijpheid</a:t>
            </a:r>
            <a:r>
              <a:rPr lang="en-US" dirty="0"/>
              <a:t> van de </a:t>
            </a:r>
            <a:r>
              <a:rPr lang="en-US" dirty="0" err="1"/>
              <a:t>tomaat</a:t>
            </a:r>
            <a:r>
              <a:rPr lang="en-US" dirty="0"/>
              <a:t> </a:t>
            </a:r>
            <a:r>
              <a:rPr lang="en-US" dirty="0" err="1"/>
              <a:t>bepalen</a:t>
            </a:r>
            <a:r>
              <a:rPr lang="en-US" dirty="0"/>
              <a:t>;</a:t>
            </a:r>
          </a:p>
          <a:p>
            <a:pPr marL="342900" indent="-342900">
              <a:lnSpc>
                <a:spcPct val="140000"/>
              </a:lnSpc>
              <a:buChar char="•"/>
            </a:pPr>
            <a:r>
              <a:rPr lang="en-US" b="1" i="1" dirty="0"/>
              <a:t>Drones</a:t>
            </a:r>
            <a:r>
              <a:rPr lang="en-US" b="1" dirty="0"/>
              <a:t> 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luchtbeelden</a:t>
            </a:r>
            <a:r>
              <a:rPr lang="en-US" dirty="0"/>
              <a:t> of efficient </a:t>
            </a:r>
            <a:r>
              <a:rPr lang="en-US" dirty="0" err="1"/>
              <a:t>sproeien</a:t>
            </a:r>
            <a:r>
              <a:rPr lang="en-US" dirty="0"/>
              <a:t> of </a:t>
            </a:r>
            <a:r>
              <a:rPr lang="en-US" dirty="0" err="1"/>
              <a:t>zaaien</a:t>
            </a:r>
            <a:r>
              <a:rPr lang="en-US" dirty="0"/>
              <a:t>.  </a:t>
            </a:r>
          </a:p>
        </p:txBody>
      </p:sp>
      <p:pic>
        <p:nvPicPr>
          <p:cNvPr id="6" name="Picture 5" descr="A couple of vehicles parked in a field with hill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05F7023-6763-36A9-2FBB-43D6CE092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827"/>
                    </a14:imgEffect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12813"/>
          <a:stretch/>
        </p:blipFill>
        <p:spPr>
          <a:xfrm>
            <a:off x="0" y="0"/>
            <a:ext cx="6096000" cy="68579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9B351F6-4227-ECDF-EAA5-AD3A7C38C9A5}"/>
              </a:ext>
            </a:extLst>
          </p:cNvPr>
          <p:cNvSpPr txBox="1">
            <a:spLocks/>
          </p:cNvSpPr>
          <p:nvPr/>
        </p:nvSpPr>
        <p:spPr>
          <a:xfrm>
            <a:off x="6608064" y="407575"/>
            <a:ext cx="3605784" cy="7961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Playfair Display Regular Roman" pitchFamily="2" charset="77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chemeClr val="accent1"/>
                </a:solidFill>
              </a:rPr>
              <a:t>Omgeving</a:t>
            </a:r>
            <a:endParaRPr lang="en-NL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5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89306-2B2C-B8D7-88A4-90E03ACD4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 </a:t>
            </a:r>
            <a:r>
              <a:rPr lang="en-US" dirty="0" err="1"/>
              <a:t>structurele</a:t>
            </a:r>
            <a:r>
              <a:rPr lang="en-US" dirty="0"/>
              <a:t> </a:t>
            </a:r>
            <a:r>
              <a:rPr lang="en-US" dirty="0" err="1"/>
              <a:t>stroomuitval</a:t>
            </a:r>
            <a:r>
              <a:rPr lang="en-US" dirty="0"/>
              <a:t> is?</a:t>
            </a:r>
          </a:p>
          <a:p>
            <a:r>
              <a:rPr lang="en-US" dirty="0"/>
              <a:t>De robots of </a:t>
            </a:r>
            <a:r>
              <a:rPr lang="en-US" dirty="0" err="1"/>
              <a:t>automatisering</a:t>
            </a:r>
            <a:r>
              <a:rPr lang="en-US" dirty="0"/>
              <a:t> het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?</a:t>
            </a:r>
          </a:p>
          <a:p>
            <a:r>
              <a:rPr lang="en-US" dirty="0"/>
              <a:t>De </a:t>
            </a:r>
            <a:r>
              <a:rPr lang="en-US" dirty="0" err="1"/>
              <a:t>transporteur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lading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ophalen</a:t>
            </a:r>
            <a:r>
              <a:rPr lang="en-US" dirty="0"/>
              <a:t>?</a:t>
            </a:r>
          </a:p>
          <a:p>
            <a:r>
              <a:rPr lang="en-US" dirty="0"/>
              <a:t>De </a:t>
            </a:r>
            <a:r>
              <a:rPr lang="en-US" dirty="0" err="1"/>
              <a:t>inpakmachine</a:t>
            </a:r>
            <a:r>
              <a:rPr lang="en-US" dirty="0"/>
              <a:t> of barcode printer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functioneren</a:t>
            </a:r>
            <a:r>
              <a:rPr lang="en-US" dirty="0"/>
              <a:t>?</a:t>
            </a:r>
          </a:p>
          <a:p>
            <a:r>
              <a:rPr lang="en-US" dirty="0"/>
              <a:t>Het </a:t>
            </a:r>
            <a:r>
              <a:rPr lang="en-US" dirty="0" err="1"/>
              <a:t>uitzendbureau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leveren</a:t>
            </a:r>
            <a:r>
              <a:rPr lang="en-US" dirty="0"/>
              <a:t>?</a:t>
            </a:r>
          </a:p>
          <a:p>
            <a:r>
              <a:rPr lang="en-US" dirty="0"/>
              <a:t>Er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is over het </a:t>
            </a:r>
            <a:r>
              <a:rPr lang="en-US" dirty="0" err="1"/>
              <a:t>klimaatsysteem</a:t>
            </a:r>
            <a:r>
              <a:rPr lang="en-US" dirty="0"/>
              <a:t>?</a:t>
            </a:r>
            <a:endParaRPr lang="en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ACB36C-9172-6041-8450-8989CFE5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als</a:t>
            </a:r>
            <a:r>
              <a:rPr lang="en-US" dirty="0"/>
              <a:t>?</a:t>
            </a:r>
            <a:endParaRPr lang="en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177A82-DCF3-3089-8AF5-D64A03028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ZIJN STEEDS AFHANKELIJKER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0100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ansomware Timeline: 2010 – 2017 - F-Secure Blog">
            <a:extLst>
              <a:ext uri="{FF2B5EF4-FFF2-40B4-BE49-F238E27FC236}">
                <a16:creationId xmlns:a16="http://schemas.microsoft.com/office/drawing/2014/main" id="{717D1CDC-7B98-4453-928D-FD5E28582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/>
          <a:stretch/>
        </p:blipFill>
        <p:spPr bwMode="auto">
          <a:xfrm>
            <a:off x="1415479" y="0"/>
            <a:ext cx="8284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A2AF84-1F04-4C65-8986-AD0B3090E7E7}"/>
              </a:ext>
            </a:extLst>
          </p:cNvPr>
          <p:cNvSpPr/>
          <p:nvPr/>
        </p:nvSpPr>
        <p:spPr>
          <a:xfrm>
            <a:off x="2137410" y="1828800"/>
            <a:ext cx="1794510" cy="708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AE672E1-666B-4C45-809C-79AE25442C85}"/>
              </a:ext>
            </a:extLst>
          </p:cNvPr>
          <p:cNvSpPr/>
          <p:nvPr/>
        </p:nvSpPr>
        <p:spPr>
          <a:xfrm>
            <a:off x="182880" y="3429000"/>
            <a:ext cx="1177290" cy="354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07C7A7-F8EE-4458-845C-CF25C13DA563}"/>
              </a:ext>
            </a:extLst>
          </p:cNvPr>
          <p:cNvSpPr/>
          <p:nvPr/>
        </p:nvSpPr>
        <p:spPr>
          <a:xfrm>
            <a:off x="10599420" y="3429000"/>
            <a:ext cx="1177290" cy="354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Afbeelding 10">
            <a:extLst>
              <a:ext uri="{FF2B5EF4-FFF2-40B4-BE49-F238E27FC236}">
                <a16:creationId xmlns:a16="http://schemas.microsoft.com/office/drawing/2014/main" id="{71EE6D78-B375-9145-0F9E-228D9A42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892" y="6686526"/>
            <a:ext cx="1667108" cy="1714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2DA9FC-B6F8-C36D-0188-4F81F8739638}"/>
              </a:ext>
            </a:extLst>
          </p:cNvPr>
          <p:cNvSpPr txBox="1">
            <a:spLocks/>
          </p:cNvSpPr>
          <p:nvPr/>
        </p:nvSpPr>
        <p:spPr>
          <a:xfrm>
            <a:off x="12764" y="43586"/>
            <a:ext cx="1051560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1"/>
                </a:solidFill>
                <a:latin typeface="Playfair Display Regular Roman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Ransomware </a:t>
            </a:r>
            <a:r>
              <a:rPr lang="en-US" sz="3200" dirty="0" err="1">
                <a:solidFill>
                  <a:schemeClr val="tx1"/>
                </a:solidFill>
              </a:rPr>
              <a:t>stamboom</a:t>
            </a:r>
            <a:endParaRPr lang="en-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4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1439C-C736-08BA-9BB2-A742C639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Toename</a:t>
            </a:r>
            <a:r>
              <a:rPr lang="en-US" dirty="0"/>
              <a:t> van </a:t>
            </a:r>
            <a:r>
              <a:rPr lang="en-US" dirty="0" err="1"/>
              <a:t>dreiging</a:t>
            </a:r>
            <a:r>
              <a:rPr lang="en-US" dirty="0"/>
              <a:t> over </a:t>
            </a:r>
            <a:r>
              <a:rPr lang="en-US" dirty="0" err="1"/>
              <a:t>tijd</a:t>
            </a:r>
            <a:endParaRPr lang="en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135FE7-A7A5-AF8E-B711-79F44C38E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ALLE 64 SPECIFIEKE CRIMINELEN GROEPERING MET O.A. FOCUS FOOD &amp; AGRICULTURE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19370-8A97-D1F4-28C9-7220F2A6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90" y="2598493"/>
            <a:ext cx="10313417" cy="4154720"/>
          </a:xfrm>
          <a:prstGeom prst="rect">
            <a:avLst/>
          </a:prstGeom>
        </p:spPr>
      </p:pic>
      <p:pic>
        <p:nvPicPr>
          <p:cNvPr id="2" name="Afbeelding 10">
            <a:extLst>
              <a:ext uri="{FF2B5EF4-FFF2-40B4-BE49-F238E27FC236}">
                <a16:creationId xmlns:a16="http://schemas.microsoft.com/office/drawing/2014/main" id="{A9F4143F-7B09-F5A1-5B3B-64597638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892" y="6686526"/>
            <a:ext cx="1667108" cy="1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9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3687B-B67A-2AB6-0E0E-45B88BD28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t="24075" r="1" b="24312"/>
          <a:stretch/>
        </p:blipFill>
        <p:spPr>
          <a:xfrm>
            <a:off x="686168" y="3327990"/>
            <a:ext cx="10819663" cy="314733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A99EDC-5594-6436-CEB1-5A01875A1029}"/>
              </a:ext>
            </a:extLst>
          </p:cNvPr>
          <p:cNvSpPr txBox="1">
            <a:spLocks/>
          </p:cNvSpPr>
          <p:nvPr/>
        </p:nvSpPr>
        <p:spPr>
          <a:xfrm>
            <a:off x="1145190" y="2075050"/>
            <a:ext cx="9519265" cy="2078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27432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  <a:latin typeface="Lato Light" panose="020F0302020204030203" pitchFamily="34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latin typeface="Lato Light" panose="020F0302020204030203" pitchFamily="34" charset="0"/>
              </a:rPr>
              <a:t>Rusland</a:t>
            </a:r>
            <a:r>
              <a:rPr lang="en-US" sz="2800" b="1" dirty="0">
                <a:solidFill>
                  <a:schemeClr val="bg1"/>
                </a:solidFill>
                <a:latin typeface="Lato Light" panose="020F0302020204030203" pitchFamily="34" charset="0"/>
              </a:rPr>
              <a:t> is de storm, China de </a:t>
            </a:r>
            <a:r>
              <a:rPr lang="en-US" sz="2800" b="1" dirty="0" err="1">
                <a:solidFill>
                  <a:schemeClr val="bg1"/>
                </a:solidFill>
                <a:latin typeface="Lato Light" panose="020F0302020204030203" pitchFamily="34" charset="0"/>
              </a:rPr>
              <a:t>klimaatverandering</a:t>
            </a:r>
            <a:r>
              <a:rPr lang="en-US" sz="2800" b="1" dirty="0">
                <a:solidFill>
                  <a:schemeClr val="bg1"/>
                </a:solidFill>
                <a:latin typeface="Lato Light" panose="020F0302020204030203" pitchFamily="34" charset="0"/>
              </a:rPr>
              <a:t>.”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Lato Light" panose="020F0302020204030203" pitchFamily="34" charset="0"/>
              </a:rPr>
              <a:t>    Thomas </a:t>
            </a:r>
            <a:r>
              <a:rPr lang="en-US" sz="1600" dirty="0" err="1">
                <a:solidFill>
                  <a:schemeClr val="bg1"/>
                </a:solidFill>
                <a:latin typeface="Lato Light" panose="020F0302020204030203" pitchFamily="34" charset="0"/>
              </a:rPr>
              <a:t>Haldenwang</a:t>
            </a:r>
            <a:r>
              <a:rPr lang="en-US" sz="1600" dirty="0">
                <a:solidFill>
                  <a:schemeClr val="bg1"/>
                </a:solidFill>
                <a:latin typeface="Lato Light" panose="020F03020202040302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Lato Light" panose="020F0302020204030203" pitchFamily="34" charset="0"/>
              </a:rPr>
              <a:t>Hoofd</a:t>
            </a:r>
            <a:r>
              <a:rPr lang="en-US" sz="1600" dirty="0">
                <a:solidFill>
                  <a:schemeClr val="bg1"/>
                </a:solidFill>
                <a:latin typeface="Lato Light" panose="020F030202020403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Lato Light" panose="020F0302020204030203" pitchFamily="34" charset="0"/>
                <a:ea typeface="+mn-lt"/>
                <a:cs typeface="+mn-lt"/>
              </a:rPr>
              <a:t>Bundesamt</a:t>
            </a:r>
            <a:r>
              <a:rPr lang="en-US" sz="1600" dirty="0">
                <a:solidFill>
                  <a:schemeClr val="bg1"/>
                </a:solidFill>
                <a:latin typeface="Lato Light" panose="020F0302020204030203" pitchFamily="34" charset="0"/>
                <a:ea typeface="+mn-lt"/>
                <a:cs typeface="+mn-lt"/>
              </a:rPr>
              <a:t> für </a:t>
            </a:r>
            <a:r>
              <a:rPr lang="en-US" sz="1600" dirty="0" err="1">
                <a:solidFill>
                  <a:schemeClr val="bg1"/>
                </a:solidFill>
                <a:latin typeface="Lato Light" panose="020F0302020204030203" pitchFamily="34" charset="0"/>
                <a:ea typeface="+mn-lt"/>
                <a:cs typeface="+mn-lt"/>
              </a:rPr>
              <a:t>Verfassungsschutz</a:t>
            </a:r>
            <a:endParaRPr lang="en-US" sz="1600" dirty="0">
              <a:solidFill>
                <a:schemeClr val="bg1"/>
              </a:solidFill>
              <a:latin typeface="Lato Light" panose="020F0302020204030203" pitchFamily="34" charset="0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  <a:latin typeface="Lato Light" panose="020F0302020204030203" pitchFamily="34" charset="0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  <a:latin typeface="Lato Light" panose="020F0302020204030203" pitchFamily="34" charset="0"/>
              <a:ea typeface="+mn-lt"/>
              <a:cs typeface="+mn-lt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E8E0D94-B9EC-51AD-A3DB-69DFFB2D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621"/>
            <a:ext cx="10515600" cy="119693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Rusland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hackt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bedrijf</a:t>
            </a:r>
            <a:r>
              <a:rPr lang="en-US" dirty="0">
                <a:solidFill>
                  <a:schemeClr val="tx1"/>
                </a:solidFill>
              </a:rPr>
              <a:t>, China </a:t>
            </a:r>
            <a:r>
              <a:rPr lang="en-US" dirty="0" err="1">
                <a:solidFill>
                  <a:schemeClr val="tx1"/>
                </a:solidFill>
              </a:rPr>
              <a:t>koopt</a:t>
            </a:r>
            <a:r>
              <a:rPr lang="en-US" dirty="0">
                <a:solidFill>
                  <a:schemeClr val="tx1"/>
                </a:solidFill>
              </a:rPr>
              <a:t> 'm</a:t>
            </a:r>
            <a:endParaRPr lang="en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7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6A094775-EDBC-4DBC-8C8B-0998E4AEECDF}"/>
              </a:ext>
            </a:extLst>
          </p:cNvPr>
          <p:cNvSpPr/>
          <p:nvPr/>
        </p:nvSpPr>
        <p:spPr>
          <a:xfrm>
            <a:off x="-868" y="5295231"/>
            <a:ext cx="12190685" cy="1574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1C4C03CB-355F-4E4B-8291-81F73567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14" y="5066665"/>
            <a:ext cx="12190686" cy="50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2F669-E04E-1842-91DF-18CBAFF4E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115" y="1695671"/>
            <a:ext cx="10515599" cy="360042"/>
          </a:xfrm>
        </p:spPr>
        <p:txBody>
          <a:bodyPr/>
          <a:lstStyle/>
          <a:p>
            <a:r>
              <a:rPr lang="en-US" sz="1300" dirty="0">
                <a:solidFill>
                  <a:schemeClr val="accent1"/>
                </a:solidFill>
              </a:rPr>
              <a:t>BASIS HYGIËNE EN INZICHT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DE3B8-9618-A945-95B3-9E552548B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77" y="715526"/>
            <a:ext cx="10515599" cy="587722"/>
          </a:xfrm>
        </p:spPr>
        <p:txBody>
          <a:bodyPr/>
          <a:lstStyle/>
          <a:p>
            <a:r>
              <a:rPr lang="en-US" sz="4800" dirty="0" err="1">
                <a:latin typeface="Playfair Display Regular Roman"/>
              </a:rPr>
              <a:t>Aan</a:t>
            </a:r>
            <a:r>
              <a:rPr lang="en-US" sz="4800" dirty="0">
                <a:latin typeface="Playfair Display Regular Roman"/>
              </a:rPr>
              <a:t> de slag!</a:t>
            </a:r>
            <a:endParaRPr lang="en-NL" sz="4800" dirty="0">
              <a:latin typeface="Playfair Display Regular Roman"/>
              <a:cs typeface="MV Boli" panose="02000500030200090000" pitchFamily="2" charset="0"/>
            </a:endParaRP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852F8E66-ABB8-432C-BB21-B7B11A08BFA0}"/>
              </a:ext>
            </a:extLst>
          </p:cNvPr>
          <p:cNvSpPr txBox="1">
            <a:spLocks/>
          </p:cNvSpPr>
          <p:nvPr/>
        </p:nvSpPr>
        <p:spPr>
          <a:xfrm>
            <a:off x="9561463" y="5810593"/>
            <a:ext cx="1907355" cy="75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77"/>
              <a:ea typeface="Verdana" panose="020B0604030504040204" pitchFamily="34" charset="0"/>
            </a:endParaRPr>
          </a:p>
        </p:txBody>
      </p:sp>
      <p:sp>
        <p:nvSpPr>
          <p:cNvPr id="61" name="Content Placeholder 29">
            <a:extLst>
              <a:ext uri="{FF2B5EF4-FFF2-40B4-BE49-F238E27FC236}">
                <a16:creationId xmlns:a16="http://schemas.microsoft.com/office/drawing/2014/main" id="{0D85BE38-CCDA-4F9C-B619-5919A69F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700" y="2060624"/>
            <a:ext cx="8787922" cy="3037483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algn="just"/>
            <a:r>
              <a:rPr lang="nl-NL" sz="1400" dirty="0">
                <a:latin typeface="Lato Light"/>
                <a:ea typeface="Verdana"/>
              </a:rPr>
              <a:t>Ben voorbereid op een cyberincident, weet wie je moet bellen, en hoe te handelen;</a:t>
            </a:r>
          </a:p>
          <a:p>
            <a:pPr algn="just"/>
            <a:r>
              <a:rPr lang="nl-NL" sz="1400" dirty="0">
                <a:latin typeface="Lato Light"/>
                <a:ea typeface="Verdana"/>
              </a:rPr>
              <a:t>Zorg voor gedegen back-ups, back-up strategie en offline back-ups;</a:t>
            </a:r>
          </a:p>
          <a:p>
            <a:pPr algn="just"/>
            <a:r>
              <a:rPr lang="nl-NL" sz="1400" dirty="0">
                <a:latin typeface="Lato Light"/>
                <a:ea typeface="Verdana"/>
              </a:rPr>
              <a:t>Gebruik </a:t>
            </a:r>
            <a:r>
              <a:rPr lang="nl-NL" sz="1400" dirty="0" err="1">
                <a:latin typeface="Lato Light"/>
                <a:ea typeface="Verdana"/>
              </a:rPr>
              <a:t>multi</a:t>
            </a:r>
            <a:r>
              <a:rPr lang="nl-NL" sz="1400" dirty="0">
                <a:latin typeface="Lato Light"/>
                <a:ea typeface="Verdana"/>
              </a:rPr>
              <a:t> factor authenticatie (MFA/2FA);</a:t>
            </a:r>
          </a:p>
          <a:p>
            <a:pPr algn="just"/>
            <a:r>
              <a:rPr lang="nl-NL" sz="1400" dirty="0">
                <a:latin typeface="Lato Light"/>
                <a:ea typeface="Verdana"/>
              </a:rPr>
              <a:t>Zorg voor een goed wachtwoordbeleid, complex is niet nodig, lang wel;</a:t>
            </a:r>
          </a:p>
          <a:p>
            <a:pPr algn="just"/>
            <a:r>
              <a:rPr lang="nl-NL" sz="1400" dirty="0">
                <a:latin typeface="Lato Light"/>
                <a:ea typeface="Verdana"/>
              </a:rPr>
              <a:t>Zorg voor awareness in de organisatie rondom dit thema;</a:t>
            </a:r>
          </a:p>
          <a:p>
            <a:pPr algn="just"/>
            <a:r>
              <a:rPr lang="nl-NL" sz="1400" dirty="0">
                <a:latin typeface="Lato Light"/>
                <a:ea typeface="Verdana"/>
              </a:rPr>
              <a:t>Zorg voor gedegen detectie zodat aanvallen in een vroegtijdig stadium worden ontdekt.</a:t>
            </a:r>
          </a:p>
          <a:p>
            <a:pPr algn="just"/>
            <a:endParaRPr lang="nl-NL" sz="1400" dirty="0">
              <a:latin typeface="Lato Light"/>
              <a:ea typeface="Verdana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0264A57-BA9E-4946-BB4A-B1ED64C7B51F}"/>
              </a:ext>
            </a:extLst>
          </p:cNvPr>
          <p:cNvCxnSpPr>
            <a:cxnSpLocks/>
          </p:cNvCxnSpPr>
          <p:nvPr/>
        </p:nvCxnSpPr>
        <p:spPr>
          <a:xfrm>
            <a:off x="930700" y="5574665"/>
            <a:ext cx="43083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98376F77-973E-4252-87B7-1CBFE04EE7FB}"/>
              </a:ext>
            </a:extLst>
          </p:cNvPr>
          <p:cNvSpPr txBox="1">
            <a:spLocks/>
          </p:cNvSpPr>
          <p:nvPr/>
        </p:nvSpPr>
        <p:spPr>
          <a:xfrm>
            <a:off x="1361529" y="5402967"/>
            <a:ext cx="2070173" cy="3600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spc="3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ts val="36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" panose="020F05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302020204030203" pitchFamily="34" charset="77"/>
                <a:ea typeface="Verdana" panose="020B0604030504040204" pitchFamily="34" charset="0"/>
              </a:rPr>
              <a:t>BENEFITS</a:t>
            </a:r>
            <a:endParaRPr kumimoji="0" lang="en-NL" sz="13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302020204030203" pitchFamily="34" charset="77"/>
              <a:ea typeface="Verdana" panose="020B060403050404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1F349E-4E52-6140-AE36-FBD86459D03B}"/>
              </a:ext>
            </a:extLst>
          </p:cNvPr>
          <p:cNvCxnSpPr>
            <a:cxnSpLocks/>
          </p:cNvCxnSpPr>
          <p:nvPr/>
        </p:nvCxnSpPr>
        <p:spPr>
          <a:xfrm>
            <a:off x="911424" y="805657"/>
            <a:ext cx="3600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fbeelding 13">
            <a:extLst>
              <a:ext uri="{FF2B5EF4-FFF2-40B4-BE49-F238E27FC236}">
                <a16:creationId xmlns:a16="http://schemas.microsoft.com/office/drawing/2014/main" id="{241B0B94-4C06-B145-8377-24883615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245" y="6692898"/>
            <a:ext cx="1667108" cy="171474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D2E2311-0645-9F8C-6D1B-EAF7CCFFAD99}"/>
              </a:ext>
            </a:extLst>
          </p:cNvPr>
          <p:cNvSpPr txBox="1">
            <a:spLocks/>
          </p:cNvSpPr>
          <p:nvPr/>
        </p:nvSpPr>
        <p:spPr>
          <a:xfrm>
            <a:off x="1461112" y="5744989"/>
            <a:ext cx="2785144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Lato Light"/>
                <a:ea typeface="Verdana"/>
                <a:cs typeface="Verdana"/>
              </a:rPr>
              <a:t>Ensure technical &amp; organizational readiness when an attack does happen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05828B-1CC2-5651-5B03-BFB7CDD2C364}"/>
              </a:ext>
            </a:extLst>
          </p:cNvPr>
          <p:cNvSpPr txBox="1">
            <a:spLocks/>
          </p:cNvSpPr>
          <p:nvPr/>
        </p:nvSpPr>
        <p:spPr>
          <a:xfrm>
            <a:off x="8888276" y="5763009"/>
            <a:ext cx="2941041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latin typeface="Lato Light"/>
                <a:ea typeface="Verdana"/>
              </a:rPr>
              <a:t>Tabletop exercise(s) to help prepare key stakeholders for a cyber security incident</a:t>
            </a:r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61AB54B-13BE-F8E9-EC86-D6AD7D083FE8}"/>
              </a:ext>
            </a:extLst>
          </p:cNvPr>
          <p:cNvSpPr txBox="1">
            <a:spLocks/>
          </p:cNvSpPr>
          <p:nvPr/>
        </p:nvSpPr>
        <p:spPr>
          <a:xfrm>
            <a:off x="9561463" y="5810593"/>
            <a:ext cx="1907355" cy="75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/>
          </a:p>
        </p:txBody>
      </p:sp>
      <p:pic>
        <p:nvPicPr>
          <p:cNvPr id="9" name="Graphic 8" descr="Lightbulb">
            <a:extLst>
              <a:ext uri="{FF2B5EF4-FFF2-40B4-BE49-F238E27FC236}">
                <a16:creationId xmlns:a16="http://schemas.microsoft.com/office/drawing/2014/main" id="{8F639EC4-A923-8C47-63A3-7F300E0D8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8985" y="5799853"/>
            <a:ext cx="540000" cy="540000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F946844-C106-5360-3B75-47AF0A2BCD7F}"/>
              </a:ext>
            </a:extLst>
          </p:cNvPr>
          <p:cNvSpPr txBox="1">
            <a:spLocks/>
          </p:cNvSpPr>
          <p:nvPr/>
        </p:nvSpPr>
        <p:spPr>
          <a:xfrm>
            <a:off x="5071705" y="5744989"/>
            <a:ext cx="2941041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Lato Light" panose="020F03020202040302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latin typeface="Lato Light"/>
                <a:ea typeface="Verdana"/>
                <a:cs typeface="Verdana"/>
              </a:rPr>
              <a:t>Crisis management playbook and procedures (and sub-playbooks)  tailored to your organization’s specific needs</a:t>
            </a:r>
          </a:p>
        </p:txBody>
      </p:sp>
      <p:pic>
        <p:nvPicPr>
          <p:cNvPr id="12" name="Graphic 11" descr="Users">
            <a:extLst>
              <a:ext uri="{FF2B5EF4-FFF2-40B4-BE49-F238E27FC236}">
                <a16:creationId xmlns:a16="http://schemas.microsoft.com/office/drawing/2014/main" id="{01344372-0833-DBD8-F175-F3F86994A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3805" y="5763009"/>
            <a:ext cx="540000" cy="540000"/>
          </a:xfrm>
          <a:prstGeom prst="rect">
            <a:avLst/>
          </a:prstGeom>
        </p:spPr>
      </p:pic>
      <p:pic>
        <p:nvPicPr>
          <p:cNvPr id="13" name="Graphic 12" descr="Target">
            <a:extLst>
              <a:ext uri="{FF2B5EF4-FFF2-40B4-BE49-F238E27FC236}">
                <a16:creationId xmlns:a16="http://schemas.microsoft.com/office/drawing/2014/main" id="{6E72F14A-4E7C-0028-738E-0695B5F9A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6115" y="57456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578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80630"/>
      </a:dk1>
      <a:lt1>
        <a:srgbClr val="FFFFFF"/>
      </a:lt1>
      <a:dk2>
        <a:srgbClr val="44546A"/>
      </a:dk2>
      <a:lt2>
        <a:srgbClr val="EFF1F3"/>
      </a:lt2>
      <a:accent1>
        <a:srgbClr val="FCAF15"/>
      </a:accent1>
      <a:accent2>
        <a:srgbClr val="4866A0"/>
      </a:accent2>
      <a:accent3>
        <a:srgbClr val="B6B9B6"/>
      </a:accent3>
      <a:accent4>
        <a:srgbClr val="B6BAB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0904A83-4C6E-E94A-9E32-965F62BC9626}">
  <we:reference id="wa200000729" version="3.8.294.0" store="en-GB" storeType="OMEX"/>
  <we:alternateReferences>
    <we:reference id="wa200000729" version="3.8.294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9992c0-ccfb-4f3b-91f5-f4c24315bb30">
      <UserInfo>
        <DisplayName>Jurjen Harskamp</DisplayName>
        <AccountId>14</AccountId>
        <AccountType/>
      </UserInfo>
      <UserInfo>
        <DisplayName>Sophie van der Werf</DisplayName>
        <AccountId>13</AccountId>
        <AccountType/>
      </UserInfo>
      <UserInfo>
        <DisplayName>Krijn de Mik</DisplayName>
        <AccountId>10</AccountId>
        <AccountType/>
      </UserInfo>
      <UserInfo>
        <DisplayName>Marcel van Oirschot</DisplayName>
        <AccountId>492</AccountId>
        <AccountType/>
      </UserInfo>
      <UserInfo>
        <DisplayName>Joost Bijl</DisplayName>
        <AccountId>9</AccountId>
        <AccountType/>
      </UserInfo>
    </SharedWithUsers>
    <_Flow_SignoffStatus xmlns="559418d5-613b-4622-9324-4722894941f3" xsi:nil="true"/>
    <TaxCatchAll xmlns="849992c0-ccfb-4f3b-91f5-f4c24315bb30" xsi:nil="true"/>
    <lcf76f155ced4ddcb4097134ff3c332f xmlns="559418d5-613b-4622-9324-4722894941f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0ADE2490EE84F8B6C057C9AE44B99" ma:contentTypeVersion="15" ma:contentTypeDescription="Create a new document." ma:contentTypeScope="" ma:versionID="b3dafc833da3236df2d3869789ca989c">
  <xsd:schema xmlns:xsd="http://www.w3.org/2001/XMLSchema" xmlns:xs="http://www.w3.org/2001/XMLSchema" xmlns:p="http://schemas.microsoft.com/office/2006/metadata/properties" xmlns:ns2="559418d5-613b-4622-9324-4722894941f3" xmlns:ns3="849992c0-ccfb-4f3b-91f5-f4c24315bb30" targetNamespace="http://schemas.microsoft.com/office/2006/metadata/properties" ma:root="true" ma:fieldsID="0178c5ab2cad160cb9789c3748974222" ns2:_="" ns3:_="">
    <xsd:import namespace="559418d5-613b-4622-9324-4722894941f3"/>
    <xsd:import namespace="849992c0-ccfb-4f3b-91f5-f4c24315bb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418d5-613b-4622-9324-4722894941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034ba8d-1ae3-4c01-a3ca-5d4d29d5e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992c0-ccfb-4f3b-91f5-f4c24315bb3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59a5372-5b4d-4057-88e1-35572f4c83f4}" ma:internalName="TaxCatchAll" ma:showField="CatchAllData" ma:web="849992c0-ccfb-4f3b-91f5-f4c24315bb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E2F25E-F4C6-4EBD-881D-6FD92D4F7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10E178-1EFB-44F3-B707-9B765B59EAF0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559418d5-613b-4622-9324-4722894941f3"/>
    <ds:schemaRef ds:uri="http://schemas.microsoft.com/office/infopath/2007/PartnerControls"/>
    <ds:schemaRef ds:uri="849992c0-ccfb-4f3b-91f5-f4c24315bb30"/>
  </ds:schemaRefs>
</ds:datastoreItem>
</file>

<file path=customXml/itemProps3.xml><?xml version="1.0" encoding="utf-8"?>
<ds:datastoreItem xmlns:ds="http://schemas.openxmlformats.org/officeDocument/2006/customXml" ds:itemID="{5DB93EDE-494C-4C9C-81D1-80D484E0BA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9418d5-613b-4622-9324-4722894941f3"/>
    <ds:schemaRef ds:uri="849992c0-ccfb-4f3b-91f5-f4c24315bb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Widescreen</PresentationFormat>
  <Paragraphs>38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Lato</vt:lpstr>
      <vt:lpstr>Garamond</vt:lpstr>
      <vt:lpstr>Lato Light</vt:lpstr>
      <vt:lpstr>Calibri</vt:lpstr>
      <vt:lpstr>Playfair Display Regular Roman</vt:lpstr>
      <vt:lpstr>Arial</vt:lpstr>
      <vt:lpstr>Office Theme</vt:lpstr>
      <vt:lpstr>PowerPoint Presentation</vt:lpstr>
      <vt:lpstr>Van Hollandse bodem, wereldwijd</vt:lpstr>
      <vt:lpstr>Wat als?</vt:lpstr>
      <vt:lpstr>PowerPoint Presentation</vt:lpstr>
      <vt:lpstr>Toename van dreiging over tijd</vt:lpstr>
      <vt:lpstr>Rusland hackt je bedrijf, China koopt 'm</vt:lpstr>
      <vt:lpstr>Aan de slag!</vt:lpstr>
      <vt:lpstr>PowerPoint Presentation</vt:lpstr>
    </vt:vector>
  </TitlesOfParts>
  <Manager/>
  <Company>Hunt &amp; Hackett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Purpose Deck</dc:title>
  <dc:subject/>
  <dc:creator>Harry van Mierloo</dc:creator>
  <cp:keywords/>
  <dc:description/>
  <cp:lastModifiedBy>Marcel van Oirschot</cp:lastModifiedBy>
  <cp:revision>12</cp:revision>
  <cp:lastPrinted>2020-07-24T09:55:47Z</cp:lastPrinted>
  <dcterms:created xsi:type="dcterms:W3CDTF">2020-07-21T07:45:19Z</dcterms:created>
  <dcterms:modified xsi:type="dcterms:W3CDTF">2023-01-10T18:08:58Z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0x010100E9A0ADE2490EE84F8B6C057C9AE44B99</vt:lpwstr>
  </property>
  <property fmtid="{D5CDD505-2E9C-101B-9397-08002B2CF9AE}" pid="3" name="MediaServiceImageTags">
    <vt:lpwstr/>
  </property>
</Properties>
</file>