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54" r:id="rId6"/>
    <p:sldId id="357" r:id="rId7"/>
    <p:sldId id="336" r:id="rId8"/>
    <p:sldId id="345" r:id="rId9"/>
    <p:sldId id="356" r:id="rId10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707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AEB4F1-B889-4032-8CF2-F2CC1D3A33E0}" v="32" dt="2023-01-09T18:59:17.3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2419" y="1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n van Krieken" userId="b027bf1f-01a3-4173-8a99-47e215512707" providerId="ADAL" clId="{2A87DA08-0E1F-4C3A-B666-E1FBE91CDC69}"/>
    <pc:docChg chg="undo custSel addSld modSld sldOrd">
      <pc:chgData name="Ian van Krieken" userId="b027bf1f-01a3-4173-8a99-47e215512707" providerId="ADAL" clId="{2A87DA08-0E1F-4C3A-B666-E1FBE91CDC69}" dt="2022-03-30T08:02:33.793" v="1919"/>
      <pc:docMkLst>
        <pc:docMk/>
      </pc:docMkLst>
      <pc:sldChg chg="addSp delSp modSp mod">
        <pc:chgData name="Ian van Krieken" userId="b027bf1f-01a3-4173-8a99-47e215512707" providerId="ADAL" clId="{2A87DA08-0E1F-4C3A-B666-E1FBE91CDC69}" dt="2022-03-30T08:02:28.357" v="1914"/>
        <pc:sldMkLst>
          <pc:docMk/>
          <pc:sldMk cId="3504055686" sldId="262"/>
        </pc:sldMkLst>
        <pc:spChg chg="mod">
          <ac:chgData name="Ian van Krieken" userId="b027bf1f-01a3-4173-8a99-47e215512707" providerId="ADAL" clId="{2A87DA08-0E1F-4C3A-B666-E1FBE91CDC69}" dt="2022-03-30T08:02:27.600" v="1913" actId="120"/>
          <ac:spMkLst>
            <pc:docMk/>
            <pc:sldMk cId="3504055686" sldId="262"/>
            <ac:spMk id="2" creationId="{00000000-0000-0000-0000-000000000000}"/>
          </ac:spMkLst>
        </pc:spChg>
        <pc:spChg chg="mod">
          <ac:chgData name="Ian van Krieken" userId="b027bf1f-01a3-4173-8a99-47e215512707" providerId="ADAL" clId="{2A87DA08-0E1F-4C3A-B666-E1FBE91CDC69}" dt="2022-03-30T07:14:21.560" v="1673" actId="5793"/>
          <ac:spMkLst>
            <pc:docMk/>
            <pc:sldMk cId="3504055686" sldId="262"/>
            <ac:spMk id="3" creationId="{00000000-0000-0000-0000-000000000000}"/>
          </ac:spMkLst>
        </pc:spChg>
        <pc:picChg chg="add mod">
          <ac:chgData name="Ian van Krieken" userId="b027bf1f-01a3-4173-8a99-47e215512707" providerId="ADAL" clId="{2A87DA08-0E1F-4C3A-B666-E1FBE91CDC69}" dt="2022-03-30T08:02:28.357" v="1914"/>
          <ac:picMkLst>
            <pc:docMk/>
            <pc:sldMk cId="3504055686" sldId="262"/>
            <ac:picMk id="7" creationId="{4B3220B5-7D5E-4B51-A131-3F9C08F30CA3}"/>
          </ac:picMkLst>
        </pc:picChg>
        <pc:picChg chg="del">
          <ac:chgData name="Ian van Krieken" userId="b027bf1f-01a3-4173-8a99-47e215512707" providerId="ADAL" clId="{2A87DA08-0E1F-4C3A-B666-E1FBE91CDC69}" dt="2022-03-30T08:02:24.117" v="1910" actId="478"/>
          <ac:picMkLst>
            <pc:docMk/>
            <pc:sldMk cId="3504055686" sldId="262"/>
            <ac:picMk id="8" creationId="{677B0420-3491-4067-BF66-9BFA79C1C821}"/>
          </ac:picMkLst>
        </pc:picChg>
        <pc:picChg chg="del">
          <ac:chgData name="Ian van Krieken" userId="b027bf1f-01a3-4173-8a99-47e215512707" providerId="ADAL" clId="{2A87DA08-0E1F-4C3A-B666-E1FBE91CDC69}" dt="2022-03-30T08:02:24.503" v="1911" actId="478"/>
          <ac:picMkLst>
            <pc:docMk/>
            <pc:sldMk cId="3504055686" sldId="262"/>
            <ac:picMk id="9" creationId="{19F45C00-5B21-497D-B225-AE4161503DCF}"/>
          </ac:picMkLst>
        </pc:picChg>
        <pc:picChg chg="del">
          <ac:chgData name="Ian van Krieken" userId="b027bf1f-01a3-4173-8a99-47e215512707" providerId="ADAL" clId="{2A87DA08-0E1F-4C3A-B666-E1FBE91CDC69}" dt="2022-03-30T08:02:24.836" v="1912" actId="478"/>
          <ac:picMkLst>
            <pc:docMk/>
            <pc:sldMk cId="3504055686" sldId="262"/>
            <ac:picMk id="10" creationId="{E69EA638-7B7F-4C96-A7A9-CEFE310D897E}"/>
          </ac:picMkLst>
        </pc:picChg>
        <pc:picChg chg="add mod">
          <ac:chgData name="Ian van Krieken" userId="b027bf1f-01a3-4173-8a99-47e215512707" providerId="ADAL" clId="{2A87DA08-0E1F-4C3A-B666-E1FBE91CDC69}" dt="2022-03-30T08:02:28.357" v="1914"/>
          <ac:picMkLst>
            <pc:docMk/>
            <pc:sldMk cId="3504055686" sldId="262"/>
            <ac:picMk id="11" creationId="{AEB25326-00C5-4F96-AA6D-0559A8ABE6FC}"/>
          </ac:picMkLst>
        </pc:picChg>
        <pc:picChg chg="add mod">
          <ac:chgData name="Ian van Krieken" userId="b027bf1f-01a3-4173-8a99-47e215512707" providerId="ADAL" clId="{2A87DA08-0E1F-4C3A-B666-E1FBE91CDC69}" dt="2022-03-30T08:02:28.357" v="1914"/>
          <ac:picMkLst>
            <pc:docMk/>
            <pc:sldMk cId="3504055686" sldId="262"/>
            <ac:picMk id="12" creationId="{D1FB9E93-54A7-452B-97ED-F45300704C37}"/>
          </ac:picMkLst>
        </pc:picChg>
      </pc:sldChg>
      <pc:sldChg chg="addSp delSp modSp mod">
        <pc:chgData name="Ian van Krieken" userId="b027bf1f-01a3-4173-8a99-47e215512707" providerId="ADAL" clId="{2A87DA08-0E1F-4C3A-B666-E1FBE91CDC69}" dt="2022-03-30T08:02:18.574" v="1909"/>
        <pc:sldMkLst>
          <pc:docMk/>
          <pc:sldMk cId="2670774784" sldId="342"/>
        </pc:sldMkLst>
        <pc:spChg chg="mod">
          <ac:chgData name="Ian van Krieken" userId="b027bf1f-01a3-4173-8a99-47e215512707" providerId="ADAL" clId="{2A87DA08-0E1F-4C3A-B666-E1FBE91CDC69}" dt="2022-03-30T08:02:16.090" v="1905" actId="120"/>
          <ac:spMkLst>
            <pc:docMk/>
            <pc:sldMk cId="2670774784" sldId="342"/>
            <ac:spMk id="2" creationId="{00000000-0000-0000-0000-000000000000}"/>
          </ac:spMkLst>
        </pc:spChg>
        <pc:picChg chg="del">
          <ac:chgData name="Ian van Krieken" userId="b027bf1f-01a3-4173-8a99-47e215512707" providerId="ADAL" clId="{2A87DA08-0E1F-4C3A-B666-E1FBE91CDC69}" dt="2022-03-30T08:02:17.026" v="1906" actId="478"/>
          <ac:picMkLst>
            <pc:docMk/>
            <pc:sldMk cId="2670774784" sldId="342"/>
            <ac:picMk id="4" creationId="{3B951D0E-B1D2-4F8F-B215-5C668B29278F}"/>
          </ac:picMkLst>
        </pc:picChg>
        <pc:picChg chg="del">
          <ac:chgData name="Ian van Krieken" userId="b027bf1f-01a3-4173-8a99-47e215512707" providerId="ADAL" clId="{2A87DA08-0E1F-4C3A-B666-E1FBE91CDC69}" dt="2022-03-30T08:02:17.443" v="1907" actId="478"/>
          <ac:picMkLst>
            <pc:docMk/>
            <pc:sldMk cId="2670774784" sldId="342"/>
            <ac:picMk id="6" creationId="{AE421389-B33A-41EB-8286-E15E17F3C8F7}"/>
          </ac:picMkLst>
        </pc:picChg>
        <pc:picChg chg="del">
          <ac:chgData name="Ian van Krieken" userId="b027bf1f-01a3-4173-8a99-47e215512707" providerId="ADAL" clId="{2A87DA08-0E1F-4C3A-B666-E1FBE91CDC69}" dt="2022-03-30T08:02:17.797" v="1908" actId="478"/>
          <ac:picMkLst>
            <pc:docMk/>
            <pc:sldMk cId="2670774784" sldId="342"/>
            <ac:picMk id="7" creationId="{AB50BD7E-DD5E-4736-9D3A-B1E4C34B7885}"/>
          </ac:picMkLst>
        </pc:picChg>
        <pc:picChg chg="add mod">
          <ac:chgData name="Ian van Krieken" userId="b027bf1f-01a3-4173-8a99-47e215512707" providerId="ADAL" clId="{2A87DA08-0E1F-4C3A-B666-E1FBE91CDC69}" dt="2022-03-30T08:02:18.574" v="1909"/>
          <ac:picMkLst>
            <pc:docMk/>
            <pc:sldMk cId="2670774784" sldId="342"/>
            <ac:picMk id="8" creationId="{6514929F-0587-4BBC-89F5-33A238A63385}"/>
          </ac:picMkLst>
        </pc:picChg>
        <pc:picChg chg="add mod">
          <ac:chgData name="Ian van Krieken" userId="b027bf1f-01a3-4173-8a99-47e215512707" providerId="ADAL" clId="{2A87DA08-0E1F-4C3A-B666-E1FBE91CDC69}" dt="2022-03-30T08:02:18.574" v="1909"/>
          <ac:picMkLst>
            <pc:docMk/>
            <pc:sldMk cId="2670774784" sldId="342"/>
            <ac:picMk id="9" creationId="{EB400284-07DD-438B-8EA6-BA1E31F5DB7C}"/>
          </ac:picMkLst>
        </pc:picChg>
        <pc:picChg chg="add mod">
          <ac:chgData name="Ian van Krieken" userId="b027bf1f-01a3-4173-8a99-47e215512707" providerId="ADAL" clId="{2A87DA08-0E1F-4C3A-B666-E1FBE91CDC69}" dt="2022-03-30T08:02:18.574" v="1909"/>
          <ac:picMkLst>
            <pc:docMk/>
            <pc:sldMk cId="2670774784" sldId="342"/>
            <ac:picMk id="10" creationId="{4DF17646-4A7A-4B87-8B3F-2E7569F251DD}"/>
          </ac:picMkLst>
        </pc:picChg>
      </pc:sldChg>
      <pc:sldChg chg="addSp delSp modSp mod">
        <pc:chgData name="Ian van Krieken" userId="b027bf1f-01a3-4173-8a99-47e215512707" providerId="ADAL" clId="{2A87DA08-0E1F-4C3A-B666-E1FBE91CDC69}" dt="2022-03-30T08:02:12.094" v="1904"/>
        <pc:sldMkLst>
          <pc:docMk/>
          <pc:sldMk cId="2035271965" sldId="344"/>
        </pc:sldMkLst>
        <pc:spChg chg="mod">
          <ac:chgData name="Ian van Krieken" userId="b027bf1f-01a3-4173-8a99-47e215512707" providerId="ADAL" clId="{2A87DA08-0E1F-4C3A-B666-E1FBE91CDC69}" dt="2022-03-30T08:02:08.301" v="1900" actId="120"/>
          <ac:spMkLst>
            <pc:docMk/>
            <pc:sldMk cId="2035271965" sldId="344"/>
            <ac:spMk id="2" creationId="{00000000-0000-0000-0000-000000000000}"/>
          </ac:spMkLst>
        </pc:spChg>
        <pc:picChg chg="add mod">
          <ac:chgData name="Ian van Krieken" userId="b027bf1f-01a3-4173-8a99-47e215512707" providerId="ADAL" clId="{2A87DA08-0E1F-4C3A-B666-E1FBE91CDC69}" dt="2022-03-30T08:02:12.094" v="1904"/>
          <ac:picMkLst>
            <pc:docMk/>
            <pc:sldMk cId="2035271965" sldId="344"/>
            <ac:picMk id="7" creationId="{B5657419-DD57-46E0-AA99-0A8FA656275A}"/>
          </ac:picMkLst>
        </pc:picChg>
        <pc:picChg chg="add mod">
          <ac:chgData name="Ian van Krieken" userId="b027bf1f-01a3-4173-8a99-47e215512707" providerId="ADAL" clId="{2A87DA08-0E1F-4C3A-B666-E1FBE91CDC69}" dt="2022-03-30T08:02:12.094" v="1904"/>
          <ac:picMkLst>
            <pc:docMk/>
            <pc:sldMk cId="2035271965" sldId="344"/>
            <ac:picMk id="8" creationId="{81E13ECC-E6E8-4E71-B069-8E13EB7B2379}"/>
          </ac:picMkLst>
        </pc:picChg>
        <pc:picChg chg="add mod">
          <ac:chgData name="Ian van Krieken" userId="b027bf1f-01a3-4173-8a99-47e215512707" providerId="ADAL" clId="{2A87DA08-0E1F-4C3A-B666-E1FBE91CDC69}" dt="2022-03-30T08:02:12.094" v="1904"/>
          <ac:picMkLst>
            <pc:docMk/>
            <pc:sldMk cId="2035271965" sldId="344"/>
            <ac:picMk id="9" creationId="{36CAFF8C-3AB8-46D3-B412-C9D9C1497B87}"/>
          </ac:picMkLst>
        </pc:picChg>
        <pc:picChg chg="del">
          <ac:chgData name="Ian van Krieken" userId="b027bf1f-01a3-4173-8a99-47e215512707" providerId="ADAL" clId="{2A87DA08-0E1F-4C3A-B666-E1FBE91CDC69}" dt="2022-03-30T08:02:09.402" v="1901" actId="478"/>
          <ac:picMkLst>
            <pc:docMk/>
            <pc:sldMk cId="2035271965" sldId="344"/>
            <ac:picMk id="1026" creationId="{F6200198-408F-4330-BFD9-D63B6B5AAE2F}"/>
          </ac:picMkLst>
        </pc:picChg>
        <pc:picChg chg="del">
          <ac:chgData name="Ian van Krieken" userId="b027bf1f-01a3-4173-8a99-47e215512707" providerId="ADAL" clId="{2A87DA08-0E1F-4C3A-B666-E1FBE91CDC69}" dt="2022-03-30T08:02:09.802" v="1902" actId="478"/>
          <ac:picMkLst>
            <pc:docMk/>
            <pc:sldMk cId="2035271965" sldId="344"/>
            <ac:picMk id="1028" creationId="{89EE08EC-E8C6-486C-8B64-ACABCA74C3EA}"/>
          </ac:picMkLst>
        </pc:picChg>
        <pc:picChg chg="del">
          <ac:chgData name="Ian van Krieken" userId="b027bf1f-01a3-4173-8a99-47e215512707" providerId="ADAL" clId="{2A87DA08-0E1F-4C3A-B666-E1FBE91CDC69}" dt="2022-03-30T08:02:11.273" v="1903" actId="478"/>
          <ac:picMkLst>
            <pc:docMk/>
            <pc:sldMk cId="2035271965" sldId="344"/>
            <ac:picMk id="1030" creationId="{BE56E075-56FF-4B1D-B24D-91DE9EC5F730}"/>
          </ac:picMkLst>
        </pc:picChg>
      </pc:sldChg>
      <pc:sldChg chg="addSp delSp modSp mod">
        <pc:chgData name="Ian van Krieken" userId="b027bf1f-01a3-4173-8a99-47e215512707" providerId="ADAL" clId="{2A87DA08-0E1F-4C3A-B666-E1FBE91CDC69}" dt="2022-03-30T08:02:03.842" v="1899"/>
        <pc:sldMkLst>
          <pc:docMk/>
          <pc:sldMk cId="663741477" sldId="345"/>
        </pc:sldMkLst>
        <pc:spChg chg="mod">
          <ac:chgData name="Ian van Krieken" userId="b027bf1f-01a3-4173-8a99-47e215512707" providerId="ADAL" clId="{2A87DA08-0E1F-4C3A-B666-E1FBE91CDC69}" dt="2022-03-30T08:02:01.720" v="1895" actId="120"/>
          <ac:spMkLst>
            <pc:docMk/>
            <pc:sldMk cId="663741477" sldId="345"/>
            <ac:spMk id="2" creationId="{00000000-0000-0000-0000-000000000000}"/>
          </ac:spMkLst>
        </pc:spChg>
        <pc:picChg chg="del">
          <ac:chgData name="Ian van Krieken" userId="b027bf1f-01a3-4173-8a99-47e215512707" providerId="ADAL" clId="{2A87DA08-0E1F-4C3A-B666-E1FBE91CDC69}" dt="2022-03-30T08:02:02.453" v="1896" actId="478"/>
          <ac:picMkLst>
            <pc:docMk/>
            <pc:sldMk cId="663741477" sldId="345"/>
            <ac:picMk id="4" creationId="{C7A5DFFF-BD26-4E2F-9290-28CC78C8485E}"/>
          </ac:picMkLst>
        </pc:picChg>
        <pc:picChg chg="del">
          <ac:chgData name="Ian van Krieken" userId="b027bf1f-01a3-4173-8a99-47e215512707" providerId="ADAL" clId="{2A87DA08-0E1F-4C3A-B666-E1FBE91CDC69}" dt="2022-03-30T08:02:02.785" v="1897" actId="478"/>
          <ac:picMkLst>
            <pc:docMk/>
            <pc:sldMk cId="663741477" sldId="345"/>
            <ac:picMk id="6" creationId="{0CD00427-E94B-4F10-9FB9-455AF4DB3A15}"/>
          </ac:picMkLst>
        </pc:picChg>
        <pc:picChg chg="del">
          <ac:chgData name="Ian van Krieken" userId="b027bf1f-01a3-4173-8a99-47e215512707" providerId="ADAL" clId="{2A87DA08-0E1F-4C3A-B666-E1FBE91CDC69}" dt="2022-03-30T08:02:03.124" v="1898" actId="478"/>
          <ac:picMkLst>
            <pc:docMk/>
            <pc:sldMk cId="663741477" sldId="345"/>
            <ac:picMk id="7" creationId="{CA7CAF63-35B0-4223-A3CF-25B6F5B6A30B}"/>
          </ac:picMkLst>
        </pc:picChg>
        <pc:picChg chg="add mod">
          <ac:chgData name="Ian van Krieken" userId="b027bf1f-01a3-4173-8a99-47e215512707" providerId="ADAL" clId="{2A87DA08-0E1F-4C3A-B666-E1FBE91CDC69}" dt="2022-03-30T08:02:03.842" v="1899"/>
          <ac:picMkLst>
            <pc:docMk/>
            <pc:sldMk cId="663741477" sldId="345"/>
            <ac:picMk id="8" creationId="{1986DCBD-2350-4741-AC41-E4A7EB1A82AC}"/>
          </ac:picMkLst>
        </pc:picChg>
        <pc:picChg chg="add mod">
          <ac:chgData name="Ian van Krieken" userId="b027bf1f-01a3-4173-8a99-47e215512707" providerId="ADAL" clId="{2A87DA08-0E1F-4C3A-B666-E1FBE91CDC69}" dt="2022-03-30T08:02:03.842" v="1899"/>
          <ac:picMkLst>
            <pc:docMk/>
            <pc:sldMk cId="663741477" sldId="345"/>
            <ac:picMk id="9" creationId="{A540A8D5-564C-40B7-8DBA-3FBCC58D3F92}"/>
          </ac:picMkLst>
        </pc:picChg>
        <pc:picChg chg="add mod">
          <ac:chgData name="Ian van Krieken" userId="b027bf1f-01a3-4173-8a99-47e215512707" providerId="ADAL" clId="{2A87DA08-0E1F-4C3A-B666-E1FBE91CDC69}" dt="2022-03-30T08:02:03.842" v="1899"/>
          <ac:picMkLst>
            <pc:docMk/>
            <pc:sldMk cId="663741477" sldId="345"/>
            <ac:picMk id="10" creationId="{98253B38-6D21-430F-88BC-BB24BFAE25F3}"/>
          </ac:picMkLst>
        </pc:picChg>
      </pc:sldChg>
      <pc:sldChg chg="addSp delSp modSp mod">
        <pc:chgData name="Ian van Krieken" userId="b027bf1f-01a3-4173-8a99-47e215512707" providerId="ADAL" clId="{2A87DA08-0E1F-4C3A-B666-E1FBE91CDC69}" dt="2022-03-30T08:01:57.409" v="1894"/>
        <pc:sldMkLst>
          <pc:docMk/>
          <pc:sldMk cId="4007103177" sldId="346"/>
        </pc:sldMkLst>
        <pc:spChg chg="mod">
          <ac:chgData name="Ian van Krieken" userId="b027bf1f-01a3-4173-8a99-47e215512707" providerId="ADAL" clId="{2A87DA08-0E1F-4C3A-B666-E1FBE91CDC69}" dt="2022-03-30T08:01:55.404" v="1890" actId="120"/>
          <ac:spMkLst>
            <pc:docMk/>
            <pc:sldMk cId="4007103177" sldId="346"/>
            <ac:spMk id="2" creationId="{00000000-0000-0000-0000-000000000000}"/>
          </ac:spMkLst>
        </pc:spChg>
        <pc:picChg chg="del">
          <ac:chgData name="Ian van Krieken" userId="b027bf1f-01a3-4173-8a99-47e215512707" providerId="ADAL" clId="{2A87DA08-0E1F-4C3A-B666-E1FBE91CDC69}" dt="2022-03-30T08:01:56.074" v="1891" actId="478"/>
          <ac:picMkLst>
            <pc:docMk/>
            <pc:sldMk cId="4007103177" sldId="346"/>
            <ac:picMk id="4" creationId="{641415D6-858C-4A5A-9E6C-B357D1C4EBD7}"/>
          </ac:picMkLst>
        </pc:picChg>
        <pc:picChg chg="del">
          <ac:chgData name="Ian van Krieken" userId="b027bf1f-01a3-4173-8a99-47e215512707" providerId="ADAL" clId="{2A87DA08-0E1F-4C3A-B666-E1FBE91CDC69}" dt="2022-03-30T08:01:56.391" v="1892" actId="478"/>
          <ac:picMkLst>
            <pc:docMk/>
            <pc:sldMk cId="4007103177" sldId="346"/>
            <ac:picMk id="6" creationId="{14C38507-2EDC-4ABD-8100-76A7576DA92F}"/>
          </ac:picMkLst>
        </pc:picChg>
        <pc:picChg chg="del">
          <ac:chgData name="Ian van Krieken" userId="b027bf1f-01a3-4173-8a99-47e215512707" providerId="ADAL" clId="{2A87DA08-0E1F-4C3A-B666-E1FBE91CDC69}" dt="2022-03-30T08:01:56.738" v="1893" actId="478"/>
          <ac:picMkLst>
            <pc:docMk/>
            <pc:sldMk cId="4007103177" sldId="346"/>
            <ac:picMk id="7" creationId="{11D475BC-3877-4B24-99A2-2AD353B2BEFD}"/>
          </ac:picMkLst>
        </pc:picChg>
        <pc:picChg chg="add mod">
          <ac:chgData name="Ian van Krieken" userId="b027bf1f-01a3-4173-8a99-47e215512707" providerId="ADAL" clId="{2A87DA08-0E1F-4C3A-B666-E1FBE91CDC69}" dt="2022-03-30T08:01:57.409" v="1894"/>
          <ac:picMkLst>
            <pc:docMk/>
            <pc:sldMk cId="4007103177" sldId="346"/>
            <ac:picMk id="8" creationId="{6C20C326-09F3-405D-AB99-27839A359853}"/>
          </ac:picMkLst>
        </pc:picChg>
        <pc:picChg chg="add mod">
          <ac:chgData name="Ian van Krieken" userId="b027bf1f-01a3-4173-8a99-47e215512707" providerId="ADAL" clId="{2A87DA08-0E1F-4C3A-B666-E1FBE91CDC69}" dt="2022-03-30T08:01:57.409" v="1894"/>
          <ac:picMkLst>
            <pc:docMk/>
            <pc:sldMk cId="4007103177" sldId="346"/>
            <ac:picMk id="9" creationId="{EF5B6575-3420-4F57-BFC6-E4538DD513BC}"/>
          </ac:picMkLst>
        </pc:picChg>
        <pc:picChg chg="add mod">
          <ac:chgData name="Ian van Krieken" userId="b027bf1f-01a3-4173-8a99-47e215512707" providerId="ADAL" clId="{2A87DA08-0E1F-4C3A-B666-E1FBE91CDC69}" dt="2022-03-30T08:01:57.409" v="1894"/>
          <ac:picMkLst>
            <pc:docMk/>
            <pc:sldMk cId="4007103177" sldId="346"/>
            <ac:picMk id="10" creationId="{BDE9BF2C-D45C-42B8-ABB1-225699A4E4BB}"/>
          </ac:picMkLst>
        </pc:picChg>
      </pc:sldChg>
      <pc:sldChg chg="addSp delSp modSp mod">
        <pc:chgData name="Ian van Krieken" userId="b027bf1f-01a3-4173-8a99-47e215512707" providerId="ADAL" clId="{2A87DA08-0E1F-4C3A-B666-E1FBE91CDC69}" dt="2022-03-30T08:01:51.781" v="1889"/>
        <pc:sldMkLst>
          <pc:docMk/>
          <pc:sldMk cId="477115129" sldId="347"/>
        </pc:sldMkLst>
        <pc:spChg chg="mod">
          <ac:chgData name="Ian van Krieken" userId="b027bf1f-01a3-4173-8a99-47e215512707" providerId="ADAL" clId="{2A87DA08-0E1F-4C3A-B666-E1FBE91CDC69}" dt="2022-03-30T08:01:49.292" v="1885" actId="120"/>
          <ac:spMkLst>
            <pc:docMk/>
            <pc:sldMk cId="477115129" sldId="347"/>
            <ac:spMk id="2" creationId="{00000000-0000-0000-0000-000000000000}"/>
          </ac:spMkLst>
        </pc:spChg>
        <pc:picChg chg="del">
          <ac:chgData name="Ian van Krieken" userId="b027bf1f-01a3-4173-8a99-47e215512707" providerId="ADAL" clId="{2A87DA08-0E1F-4C3A-B666-E1FBE91CDC69}" dt="2022-03-30T08:01:50.204" v="1886" actId="478"/>
          <ac:picMkLst>
            <pc:docMk/>
            <pc:sldMk cId="477115129" sldId="347"/>
            <ac:picMk id="4" creationId="{48D67BB2-E25F-4BB7-A953-B2237BD6728D}"/>
          </ac:picMkLst>
        </pc:picChg>
        <pc:picChg chg="del">
          <ac:chgData name="Ian van Krieken" userId="b027bf1f-01a3-4173-8a99-47e215512707" providerId="ADAL" clId="{2A87DA08-0E1F-4C3A-B666-E1FBE91CDC69}" dt="2022-03-30T08:01:50.574" v="1887" actId="478"/>
          <ac:picMkLst>
            <pc:docMk/>
            <pc:sldMk cId="477115129" sldId="347"/>
            <ac:picMk id="6" creationId="{393DB736-2C06-4AD2-96B3-B22F4B4D2071}"/>
          </ac:picMkLst>
        </pc:picChg>
        <pc:picChg chg="del">
          <ac:chgData name="Ian van Krieken" userId="b027bf1f-01a3-4173-8a99-47e215512707" providerId="ADAL" clId="{2A87DA08-0E1F-4C3A-B666-E1FBE91CDC69}" dt="2022-03-30T08:01:50.960" v="1888" actId="478"/>
          <ac:picMkLst>
            <pc:docMk/>
            <pc:sldMk cId="477115129" sldId="347"/>
            <ac:picMk id="7" creationId="{95C66C3D-0853-458B-A5A8-35A25529FCA2}"/>
          </ac:picMkLst>
        </pc:picChg>
        <pc:picChg chg="add mod">
          <ac:chgData name="Ian van Krieken" userId="b027bf1f-01a3-4173-8a99-47e215512707" providerId="ADAL" clId="{2A87DA08-0E1F-4C3A-B666-E1FBE91CDC69}" dt="2022-03-30T08:01:51.781" v="1889"/>
          <ac:picMkLst>
            <pc:docMk/>
            <pc:sldMk cId="477115129" sldId="347"/>
            <ac:picMk id="8" creationId="{AFEE62A6-66F3-48F1-BEB4-41F1A2EAD1AE}"/>
          </ac:picMkLst>
        </pc:picChg>
        <pc:picChg chg="add mod">
          <ac:chgData name="Ian van Krieken" userId="b027bf1f-01a3-4173-8a99-47e215512707" providerId="ADAL" clId="{2A87DA08-0E1F-4C3A-B666-E1FBE91CDC69}" dt="2022-03-30T08:01:51.781" v="1889"/>
          <ac:picMkLst>
            <pc:docMk/>
            <pc:sldMk cId="477115129" sldId="347"/>
            <ac:picMk id="9" creationId="{E0581B64-4919-4A2C-860B-2FC9234A9C42}"/>
          </ac:picMkLst>
        </pc:picChg>
        <pc:picChg chg="add mod">
          <ac:chgData name="Ian van Krieken" userId="b027bf1f-01a3-4173-8a99-47e215512707" providerId="ADAL" clId="{2A87DA08-0E1F-4C3A-B666-E1FBE91CDC69}" dt="2022-03-30T08:01:51.781" v="1889"/>
          <ac:picMkLst>
            <pc:docMk/>
            <pc:sldMk cId="477115129" sldId="347"/>
            <ac:picMk id="10" creationId="{3E1F2B9A-C76B-46C4-8E53-D0719B2C20FA}"/>
          </ac:picMkLst>
        </pc:picChg>
      </pc:sldChg>
      <pc:sldChg chg="addSp delSp modSp mod">
        <pc:chgData name="Ian van Krieken" userId="b027bf1f-01a3-4173-8a99-47e215512707" providerId="ADAL" clId="{2A87DA08-0E1F-4C3A-B666-E1FBE91CDC69}" dt="2022-03-30T08:01:45.017" v="1884"/>
        <pc:sldMkLst>
          <pc:docMk/>
          <pc:sldMk cId="2460134233" sldId="348"/>
        </pc:sldMkLst>
        <pc:spChg chg="mod">
          <ac:chgData name="Ian van Krieken" userId="b027bf1f-01a3-4173-8a99-47e215512707" providerId="ADAL" clId="{2A87DA08-0E1F-4C3A-B666-E1FBE91CDC69}" dt="2022-03-30T08:01:42.680" v="1880" actId="120"/>
          <ac:spMkLst>
            <pc:docMk/>
            <pc:sldMk cId="2460134233" sldId="348"/>
            <ac:spMk id="2" creationId="{00000000-0000-0000-0000-000000000000}"/>
          </ac:spMkLst>
        </pc:spChg>
        <pc:picChg chg="del">
          <ac:chgData name="Ian van Krieken" userId="b027bf1f-01a3-4173-8a99-47e215512707" providerId="ADAL" clId="{2A87DA08-0E1F-4C3A-B666-E1FBE91CDC69}" dt="2022-03-30T08:01:43.582" v="1881" actId="478"/>
          <ac:picMkLst>
            <pc:docMk/>
            <pc:sldMk cId="2460134233" sldId="348"/>
            <ac:picMk id="4" creationId="{439A1831-BE39-4346-BD7E-60C4D7547DC9}"/>
          </ac:picMkLst>
        </pc:picChg>
        <pc:picChg chg="del">
          <ac:chgData name="Ian van Krieken" userId="b027bf1f-01a3-4173-8a99-47e215512707" providerId="ADAL" clId="{2A87DA08-0E1F-4C3A-B666-E1FBE91CDC69}" dt="2022-03-30T08:01:43.921" v="1882" actId="478"/>
          <ac:picMkLst>
            <pc:docMk/>
            <pc:sldMk cId="2460134233" sldId="348"/>
            <ac:picMk id="6" creationId="{8951A163-83D5-4605-9ED2-A6E860D23C73}"/>
          </ac:picMkLst>
        </pc:picChg>
        <pc:picChg chg="del">
          <ac:chgData name="Ian van Krieken" userId="b027bf1f-01a3-4173-8a99-47e215512707" providerId="ADAL" clId="{2A87DA08-0E1F-4C3A-B666-E1FBE91CDC69}" dt="2022-03-30T08:01:44.337" v="1883" actId="478"/>
          <ac:picMkLst>
            <pc:docMk/>
            <pc:sldMk cId="2460134233" sldId="348"/>
            <ac:picMk id="7" creationId="{77C3A86B-FBAC-49D1-A53A-1F7896BBEF4D}"/>
          </ac:picMkLst>
        </pc:picChg>
        <pc:picChg chg="add mod">
          <ac:chgData name="Ian van Krieken" userId="b027bf1f-01a3-4173-8a99-47e215512707" providerId="ADAL" clId="{2A87DA08-0E1F-4C3A-B666-E1FBE91CDC69}" dt="2022-03-30T08:01:45.017" v="1884"/>
          <ac:picMkLst>
            <pc:docMk/>
            <pc:sldMk cId="2460134233" sldId="348"/>
            <ac:picMk id="8" creationId="{E1CFB209-9041-41ED-987A-9A71DB6BB76B}"/>
          </ac:picMkLst>
        </pc:picChg>
        <pc:picChg chg="add mod">
          <ac:chgData name="Ian van Krieken" userId="b027bf1f-01a3-4173-8a99-47e215512707" providerId="ADAL" clId="{2A87DA08-0E1F-4C3A-B666-E1FBE91CDC69}" dt="2022-03-30T08:01:45.017" v="1884"/>
          <ac:picMkLst>
            <pc:docMk/>
            <pc:sldMk cId="2460134233" sldId="348"/>
            <ac:picMk id="9" creationId="{F6323B40-1754-4537-8A01-996078BFDECC}"/>
          </ac:picMkLst>
        </pc:picChg>
        <pc:picChg chg="add mod">
          <ac:chgData name="Ian van Krieken" userId="b027bf1f-01a3-4173-8a99-47e215512707" providerId="ADAL" clId="{2A87DA08-0E1F-4C3A-B666-E1FBE91CDC69}" dt="2022-03-30T08:01:45.017" v="1884"/>
          <ac:picMkLst>
            <pc:docMk/>
            <pc:sldMk cId="2460134233" sldId="348"/>
            <ac:picMk id="10" creationId="{E501C176-3420-42E0-B37D-F249B499BD9E}"/>
          </ac:picMkLst>
        </pc:picChg>
      </pc:sldChg>
      <pc:sldChg chg="addSp delSp modSp mod">
        <pc:chgData name="Ian van Krieken" userId="b027bf1f-01a3-4173-8a99-47e215512707" providerId="ADAL" clId="{2A87DA08-0E1F-4C3A-B666-E1FBE91CDC69}" dt="2022-03-30T08:01:03.353" v="1869" actId="120"/>
        <pc:sldMkLst>
          <pc:docMk/>
          <pc:sldMk cId="3765552689" sldId="349"/>
        </pc:sldMkLst>
        <pc:spChg chg="mod">
          <ac:chgData name="Ian van Krieken" userId="b027bf1f-01a3-4173-8a99-47e215512707" providerId="ADAL" clId="{2A87DA08-0E1F-4C3A-B666-E1FBE91CDC69}" dt="2022-03-30T08:01:03.353" v="1869" actId="120"/>
          <ac:spMkLst>
            <pc:docMk/>
            <pc:sldMk cId="3765552689" sldId="349"/>
            <ac:spMk id="2" creationId="{00000000-0000-0000-0000-000000000000}"/>
          </ac:spMkLst>
        </pc:spChg>
        <pc:spChg chg="mod">
          <ac:chgData name="Ian van Krieken" userId="b027bf1f-01a3-4173-8a99-47e215512707" providerId="ADAL" clId="{2A87DA08-0E1F-4C3A-B666-E1FBE91CDC69}" dt="2022-03-30T07:40:12.507" v="1680" actId="20577"/>
          <ac:spMkLst>
            <pc:docMk/>
            <pc:sldMk cId="3765552689" sldId="349"/>
            <ac:spMk id="5" creationId="{46C8A585-B913-43F7-BDB5-A6F0DF351968}"/>
          </ac:spMkLst>
        </pc:spChg>
        <pc:picChg chg="del">
          <ac:chgData name="Ian van Krieken" userId="b027bf1f-01a3-4173-8a99-47e215512707" providerId="ADAL" clId="{2A87DA08-0E1F-4C3A-B666-E1FBE91CDC69}" dt="2022-03-30T08:00:38.705" v="1861" actId="478"/>
          <ac:picMkLst>
            <pc:docMk/>
            <pc:sldMk cId="3765552689" sldId="349"/>
            <ac:picMk id="4" creationId="{B4FB6446-0CDD-4B4F-946B-D39E20F6B322}"/>
          </ac:picMkLst>
        </pc:picChg>
        <pc:picChg chg="del">
          <ac:chgData name="Ian van Krieken" userId="b027bf1f-01a3-4173-8a99-47e215512707" providerId="ADAL" clId="{2A87DA08-0E1F-4C3A-B666-E1FBE91CDC69}" dt="2022-03-30T08:00:39.141" v="1862" actId="478"/>
          <ac:picMkLst>
            <pc:docMk/>
            <pc:sldMk cId="3765552689" sldId="349"/>
            <ac:picMk id="6" creationId="{7634D397-DD31-4ED7-91E8-8E5DE88F007C}"/>
          </ac:picMkLst>
        </pc:picChg>
        <pc:picChg chg="del">
          <ac:chgData name="Ian van Krieken" userId="b027bf1f-01a3-4173-8a99-47e215512707" providerId="ADAL" clId="{2A87DA08-0E1F-4C3A-B666-E1FBE91CDC69}" dt="2022-03-30T08:00:39.580" v="1863" actId="478"/>
          <ac:picMkLst>
            <pc:docMk/>
            <pc:sldMk cId="3765552689" sldId="349"/>
            <ac:picMk id="7" creationId="{1EDBD4F9-1A58-4488-BED7-859AB7798732}"/>
          </ac:picMkLst>
        </pc:picChg>
        <pc:picChg chg="add mod">
          <ac:chgData name="Ian van Krieken" userId="b027bf1f-01a3-4173-8a99-47e215512707" providerId="ADAL" clId="{2A87DA08-0E1F-4C3A-B666-E1FBE91CDC69}" dt="2022-03-30T08:00:40.399" v="1864"/>
          <ac:picMkLst>
            <pc:docMk/>
            <pc:sldMk cId="3765552689" sldId="349"/>
            <ac:picMk id="8" creationId="{B7AD3850-46AA-474C-8870-CE86A16CA4DE}"/>
          </ac:picMkLst>
        </pc:picChg>
        <pc:picChg chg="add mod">
          <ac:chgData name="Ian van Krieken" userId="b027bf1f-01a3-4173-8a99-47e215512707" providerId="ADAL" clId="{2A87DA08-0E1F-4C3A-B666-E1FBE91CDC69}" dt="2022-03-30T08:00:40.399" v="1864"/>
          <ac:picMkLst>
            <pc:docMk/>
            <pc:sldMk cId="3765552689" sldId="349"/>
            <ac:picMk id="9" creationId="{AAFDC8EE-C596-4A62-95BE-DC1D1F372D06}"/>
          </ac:picMkLst>
        </pc:picChg>
        <pc:picChg chg="add mod ord">
          <ac:chgData name="Ian van Krieken" userId="b027bf1f-01a3-4173-8a99-47e215512707" providerId="ADAL" clId="{2A87DA08-0E1F-4C3A-B666-E1FBE91CDC69}" dt="2022-03-30T08:00:52.232" v="1865" actId="167"/>
          <ac:picMkLst>
            <pc:docMk/>
            <pc:sldMk cId="3765552689" sldId="349"/>
            <ac:picMk id="10" creationId="{280EE39D-8B77-44F1-8DB3-3F42B47A7D33}"/>
          </ac:picMkLst>
        </pc:picChg>
      </pc:sldChg>
      <pc:sldChg chg="addSp delSp modSp mod">
        <pc:chgData name="Ian van Krieken" userId="b027bf1f-01a3-4173-8a99-47e215512707" providerId="ADAL" clId="{2A87DA08-0E1F-4C3A-B666-E1FBE91CDC69}" dt="2022-03-30T08:01:38.821" v="1879"/>
        <pc:sldMkLst>
          <pc:docMk/>
          <pc:sldMk cId="3494374691" sldId="350"/>
        </pc:sldMkLst>
        <pc:spChg chg="mod">
          <ac:chgData name="Ian van Krieken" userId="b027bf1f-01a3-4173-8a99-47e215512707" providerId="ADAL" clId="{2A87DA08-0E1F-4C3A-B666-E1FBE91CDC69}" dt="2022-03-30T08:01:36.296" v="1875" actId="120"/>
          <ac:spMkLst>
            <pc:docMk/>
            <pc:sldMk cId="3494374691" sldId="350"/>
            <ac:spMk id="2" creationId="{00000000-0000-0000-0000-000000000000}"/>
          </ac:spMkLst>
        </pc:spChg>
        <pc:picChg chg="del">
          <ac:chgData name="Ian van Krieken" userId="b027bf1f-01a3-4173-8a99-47e215512707" providerId="ADAL" clId="{2A87DA08-0E1F-4C3A-B666-E1FBE91CDC69}" dt="2022-03-30T08:01:37.246" v="1876" actId="478"/>
          <ac:picMkLst>
            <pc:docMk/>
            <pc:sldMk cId="3494374691" sldId="350"/>
            <ac:picMk id="4" creationId="{ABC7E9C7-927D-4878-8185-B427756E361E}"/>
          </ac:picMkLst>
        </pc:picChg>
        <pc:picChg chg="del">
          <ac:chgData name="Ian van Krieken" userId="b027bf1f-01a3-4173-8a99-47e215512707" providerId="ADAL" clId="{2A87DA08-0E1F-4C3A-B666-E1FBE91CDC69}" dt="2022-03-30T08:01:37.663" v="1877" actId="478"/>
          <ac:picMkLst>
            <pc:docMk/>
            <pc:sldMk cId="3494374691" sldId="350"/>
            <ac:picMk id="6" creationId="{E79CB8EC-317B-4366-9E82-A9AD4BEB0A53}"/>
          </ac:picMkLst>
        </pc:picChg>
        <pc:picChg chg="del">
          <ac:chgData name="Ian van Krieken" userId="b027bf1f-01a3-4173-8a99-47e215512707" providerId="ADAL" clId="{2A87DA08-0E1F-4C3A-B666-E1FBE91CDC69}" dt="2022-03-30T08:01:37.963" v="1878" actId="478"/>
          <ac:picMkLst>
            <pc:docMk/>
            <pc:sldMk cId="3494374691" sldId="350"/>
            <ac:picMk id="7" creationId="{23BC23CF-091B-44E8-8C3B-A12DBA9D3624}"/>
          </ac:picMkLst>
        </pc:picChg>
        <pc:picChg chg="add mod">
          <ac:chgData name="Ian van Krieken" userId="b027bf1f-01a3-4173-8a99-47e215512707" providerId="ADAL" clId="{2A87DA08-0E1F-4C3A-B666-E1FBE91CDC69}" dt="2022-03-30T08:01:38.821" v="1879"/>
          <ac:picMkLst>
            <pc:docMk/>
            <pc:sldMk cId="3494374691" sldId="350"/>
            <ac:picMk id="8" creationId="{1C8C9BFF-CBF1-4FC4-9AA5-A3C8F28D249A}"/>
          </ac:picMkLst>
        </pc:picChg>
        <pc:picChg chg="add mod">
          <ac:chgData name="Ian van Krieken" userId="b027bf1f-01a3-4173-8a99-47e215512707" providerId="ADAL" clId="{2A87DA08-0E1F-4C3A-B666-E1FBE91CDC69}" dt="2022-03-30T08:01:38.821" v="1879"/>
          <ac:picMkLst>
            <pc:docMk/>
            <pc:sldMk cId="3494374691" sldId="350"/>
            <ac:picMk id="9" creationId="{91ED7AB4-399A-45AF-9BE0-9D66699322E6}"/>
          </ac:picMkLst>
        </pc:picChg>
        <pc:picChg chg="add mod">
          <ac:chgData name="Ian van Krieken" userId="b027bf1f-01a3-4173-8a99-47e215512707" providerId="ADAL" clId="{2A87DA08-0E1F-4C3A-B666-E1FBE91CDC69}" dt="2022-03-30T08:01:38.821" v="1879"/>
          <ac:picMkLst>
            <pc:docMk/>
            <pc:sldMk cId="3494374691" sldId="350"/>
            <ac:picMk id="10" creationId="{416121E4-75E9-44FE-B5F5-08FCB19FDDCE}"/>
          </ac:picMkLst>
        </pc:picChg>
      </pc:sldChg>
      <pc:sldChg chg="addSp delSp modSp mod">
        <pc:chgData name="Ian van Krieken" userId="b027bf1f-01a3-4173-8a99-47e215512707" providerId="ADAL" clId="{2A87DA08-0E1F-4C3A-B666-E1FBE91CDC69}" dt="2022-03-30T08:01:32.326" v="1874" actId="120"/>
        <pc:sldMkLst>
          <pc:docMk/>
          <pc:sldMk cId="667390015" sldId="351"/>
        </pc:sldMkLst>
        <pc:spChg chg="mod">
          <ac:chgData name="Ian van Krieken" userId="b027bf1f-01a3-4173-8a99-47e215512707" providerId="ADAL" clId="{2A87DA08-0E1F-4C3A-B666-E1FBE91CDC69}" dt="2022-03-30T08:01:32.326" v="1874" actId="120"/>
          <ac:spMkLst>
            <pc:docMk/>
            <pc:sldMk cId="667390015" sldId="351"/>
            <ac:spMk id="2" creationId="{00000000-0000-0000-0000-000000000000}"/>
          </ac:spMkLst>
        </pc:spChg>
        <pc:picChg chg="del">
          <ac:chgData name="Ian van Krieken" userId="b027bf1f-01a3-4173-8a99-47e215512707" providerId="ADAL" clId="{2A87DA08-0E1F-4C3A-B666-E1FBE91CDC69}" dt="2022-03-30T08:00:30.646" v="1853" actId="478"/>
          <ac:picMkLst>
            <pc:docMk/>
            <pc:sldMk cId="667390015" sldId="351"/>
            <ac:picMk id="4" creationId="{99F2AEB2-15E4-4F2E-800F-D82D05F5FFBE}"/>
          </ac:picMkLst>
        </pc:picChg>
        <pc:picChg chg="del">
          <ac:chgData name="Ian van Krieken" userId="b027bf1f-01a3-4173-8a99-47e215512707" providerId="ADAL" clId="{2A87DA08-0E1F-4C3A-B666-E1FBE91CDC69}" dt="2022-03-30T08:00:30.962" v="1854" actId="478"/>
          <ac:picMkLst>
            <pc:docMk/>
            <pc:sldMk cId="667390015" sldId="351"/>
            <ac:picMk id="6" creationId="{15101C98-1380-4AED-9C7F-D1A4A847BE3F}"/>
          </ac:picMkLst>
        </pc:picChg>
        <pc:picChg chg="del">
          <ac:chgData name="Ian van Krieken" userId="b027bf1f-01a3-4173-8a99-47e215512707" providerId="ADAL" clId="{2A87DA08-0E1F-4C3A-B666-E1FBE91CDC69}" dt="2022-03-30T08:00:31.478" v="1855" actId="478"/>
          <ac:picMkLst>
            <pc:docMk/>
            <pc:sldMk cId="667390015" sldId="351"/>
            <ac:picMk id="7" creationId="{209FCEDE-3479-4DC6-8A07-4A1CE61F3F42}"/>
          </ac:picMkLst>
        </pc:picChg>
        <pc:picChg chg="add mod">
          <ac:chgData name="Ian van Krieken" userId="b027bf1f-01a3-4173-8a99-47e215512707" providerId="ADAL" clId="{2A87DA08-0E1F-4C3A-B666-E1FBE91CDC69}" dt="2022-03-30T08:00:32.298" v="1856"/>
          <ac:picMkLst>
            <pc:docMk/>
            <pc:sldMk cId="667390015" sldId="351"/>
            <ac:picMk id="8" creationId="{8E83C545-1F9E-4A44-9365-B3F623053933}"/>
          </ac:picMkLst>
        </pc:picChg>
        <pc:picChg chg="add mod">
          <ac:chgData name="Ian van Krieken" userId="b027bf1f-01a3-4173-8a99-47e215512707" providerId="ADAL" clId="{2A87DA08-0E1F-4C3A-B666-E1FBE91CDC69}" dt="2022-03-30T08:00:32.298" v="1856"/>
          <ac:picMkLst>
            <pc:docMk/>
            <pc:sldMk cId="667390015" sldId="351"/>
            <ac:picMk id="9" creationId="{6E6DACCF-B9E2-46DD-918A-002DC424699A}"/>
          </ac:picMkLst>
        </pc:picChg>
        <pc:picChg chg="add mod">
          <ac:chgData name="Ian van Krieken" userId="b027bf1f-01a3-4173-8a99-47e215512707" providerId="ADAL" clId="{2A87DA08-0E1F-4C3A-B666-E1FBE91CDC69}" dt="2022-03-30T08:00:32.298" v="1856"/>
          <ac:picMkLst>
            <pc:docMk/>
            <pc:sldMk cId="667390015" sldId="351"/>
            <ac:picMk id="10" creationId="{2DE19BAD-2685-4874-AF54-4E8EE4269172}"/>
          </ac:picMkLst>
        </pc:picChg>
      </pc:sldChg>
      <pc:sldChg chg="addSp delSp modSp mod">
        <pc:chgData name="Ian van Krieken" userId="b027bf1f-01a3-4173-8a99-47e215512707" providerId="ADAL" clId="{2A87DA08-0E1F-4C3A-B666-E1FBE91CDC69}" dt="2022-03-30T08:01:09.301" v="1870" actId="120"/>
        <pc:sldMkLst>
          <pc:docMk/>
          <pc:sldMk cId="2181604500" sldId="352"/>
        </pc:sldMkLst>
        <pc:spChg chg="mod">
          <ac:chgData name="Ian van Krieken" userId="b027bf1f-01a3-4173-8a99-47e215512707" providerId="ADAL" clId="{2A87DA08-0E1F-4C3A-B666-E1FBE91CDC69}" dt="2022-03-30T08:01:09.301" v="1870" actId="120"/>
          <ac:spMkLst>
            <pc:docMk/>
            <pc:sldMk cId="2181604500" sldId="352"/>
            <ac:spMk id="2" creationId="{00000000-0000-0000-0000-000000000000}"/>
          </ac:spMkLst>
        </pc:spChg>
        <pc:picChg chg="del">
          <ac:chgData name="Ian van Krieken" userId="b027bf1f-01a3-4173-8a99-47e215512707" providerId="ADAL" clId="{2A87DA08-0E1F-4C3A-B666-E1FBE91CDC69}" dt="2022-03-30T08:00:35.334" v="1857" actId="478"/>
          <ac:picMkLst>
            <pc:docMk/>
            <pc:sldMk cId="2181604500" sldId="352"/>
            <ac:picMk id="4" creationId="{1DEA91B5-9EC3-44B7-9C54-AC102021559E}"/>
          </ac:picMkLst>
        </pc:picChg>
        <pc:picChg chg="del">
          <ac:chgData name="Ian van Krieken" userId="b027bf1f-01a3-4173-8a99-47e215512707" providerId="ADAL" clId="{2A87DA08-0E1F-4C3A-B666-E1FBE91CDC69}" dt="2022-03-30T08:00:35.682" v="1858" actId="478"/>
          <ac:picMkLst>
            <pc:docMk/>
            <pc:sldMk cId="2181604500" sldId="352"/>
            <ac:picMk id="6" creationId="{003C6928-C04A-4F62-9F9A-484360EA48AF}"/>
          </ac:picMkLst>
        </pc:picChg>
        <pc:picChg chg="del">
          <ac:chgData name="Ian van Krieken" userId="b027bf1f-01a3-4173-8a99-47e215512707" providerId="ADAL" clId="{2A87DA08-0E1F-4C3A-B666-E1FBE91CDC69}" dt="2022-03-30T08:00:36.014" v="1859" actId="478"/>
          <ac:picMkLst>
            <pc:docMk/>
            <pc:sldMk cId="2181604500" sldId="352"/>
            <ac:picMk id="7" creationId="{486F2002-93E6-4B84-B98E-3D7CB9F6A2BA}"/>
          </ac:picMkLst>
        </pc:picChg>
        <pc:picChg chg="add mod">
          <ac:chgData name="Ian van Krieken" userId="b027bf1f-01a3-4173-8a99-47e215512707" providerId="ADAL" clId="{2A87DA08-0E1F-4C3A-B666-E1FBE91CDC69}" dt="2022-03-30T08:00:36.818" v="1860"/>
          <ac:picMkLst>
            <pc:docMk/>
            <pc:sldMk cId="2181604500" sldId="352"/>
            <ac:picMk id="8" creationId="{2020705E-EAD9-454B-8A89-59DA825E0B24}"/>
          </ac:picMkLst>
        </pc:picChg>
        <pc:picChg chg="add mod">
          <ac:chgData name="Ian van Krieken" userId="b027bf1f-01a3-4173-8a99-47e215512707" providerId="ADAL" clId="{2A87DA08-0E1F-4C3A-B666-E1FBE91CDC69}" dt="2022-03-30T08:00:36.818" v="1860"/>
          <ac:picMkLst>
            <pc:docMk/>
            <pc:sldMk cId="2181604500" sldId="352"/>
            <ac:picMk id="9" creationId="{9B126808-E51C-4204-8EAC-D15ADE150945}"/>
          </ac:picMkLst>
        </pc:picChg>
        <pc:picChg chg="add mod">
          <ac:chgData name="Ian van Krieken" userId="b027bf1f-01a3-4173-8a99-47e215512707" providerId="ADAL" clId="{2A87DA08-0E1F-4C3A-B666-E1FBE91CDC69}" dt="2022-03-30T08:00:36.818" v="1860"/>
          <ac:picMkLst>
            <pc:docMk/>
            <pc:sldMk cId="2181604500" sldId="352"/>
            <ac:picMk id="10" creationId="{7F979604-80CC-4D61-9FEB-232FD56B0066}"/>
          </ac:picMkLst>
        </pc:picChg>
      </pc:sldChg>
      <pc:sldChg chg="addSp delSp modSp mod">
        <pc:chgData name="Ian van Krieken" userId="b027bf1f-01a3-4173-8a99-47e215512707" providerId="ADAL" clId="{2A87DA08-0E1F-4C3A-B666-E1FBE91CDC69}" dt="2022-03-30T08:02:33.793" v="1919"/>
        <pc:sldMkLst>
          <pc:docMk/>
          <pc:sldMk cId="3408192475" sldId="354"/>
        </pc:sldMkLst>
        <pc:spChg chg="mod">
          <ac:chgData name="Ian van Krieken" userId="b027bf1f-01a3-4173-8a99-47e215512707" providerId="ADAL" clId="{2A87DA08-0E1F-4C3A-B666-E1FBE91CDC69}" dt="2022-03-30T08:02:31.369" v="1915" actId="120"/>
          <ac:spMkLst>
            <pc:docMk/>
            <pc:sldMk cId="3408192475" sldId="354"/>
            <ac:spMk id="2" creationId="{00000000-0000-0000-0000-000000000000}"/>
          </ac:spMkLst>
        </pc:spChg>
        <pc:spChg chg="mod">
          <ac:chgData name="Ian van Krieken" userId="b027bf1f-01a3-4173-8a99-47e215512707" providerId="ADAL" clId="{2A87DA08-0E1F-4C3A-B666-E1FBE91CDC69}" dt="2022-03-30T07:11:53.488" v="1671" actId="20577"/>
          <ac:spMkLst>
            <pc:docMk/>
            <pc:sldMk cId="3408192475" sldId="354"/>
            <ac:spMk id="3" creationId="{00000000-0000-0000-0000-000000000000}"/>
          </ac:spMkLst>
        </pc:spChg>
        <pc:picChg chg="add mod">
          <ac:chgData name="Ian van Krieken" userId="b027bf1f-01a3-4173-8a99-47e215512707" providerId="ADAL" clId="{2A87DA08-0E1F-4C3A-B666-E1FBE91CDC69}" dt="2022-03-30T08:02:33.793" v="1919"/>
          <ac:picMkLst>
            <pc:docMk/>
            <pc:sldMk cId="3408192475" sldId="354"/>
            <ac:picMk id="7" creationId="{09A7632F-FEF9-495B-B3D9-E2627C592402}"/>
          </ac:picMkLst>
        </pc:picChg>
        <pc:picChg chg="del">
          <ac:chgData name="Ian van Krieken" userId="b027bf1f-01a3-4173-8a99-47e215512707" providerId="ADAL" clId="{2A87DA08-0E1F-4C3A-B666-E1FBE91CDC69}" dt="2022-03-30T08:02:32.189" v="1916" actId="478"/>
          <ac:picMkLst>
            <pc:docMk/>
            <pc:sldMk cId="3408192475" sldId="354"/>
            <ac:picMk id="8" creationId="{677B0420-3491-4067-BF66-9BFA79C1C821}"/>
          </ac:picMkLst>
        </pc:picChg>
        <pc:picChg chg="del">
          <ac:chgData name="Ian van Krieken" userId="b027bf1f-01a3-4173-8a99-47e215512707" providerId="ADAL" clId="{2A87DA08-0E1F-4C3A-B666-E1FBE91CDC69}" dt="2022-03-30T08:02:32.652" v="1917" actId="478"/>
          <ac:picMkLst>
            <pc:docMk/>
            <pc:sldMk cId="3408192475" sldId="354"/>
            <ac:picMk id="9" creationId="{19F45C00-5B21-497D-B225-AE4161503DCF}"/>
          </ac:picMkLst>
        </pc:picChg>
        <pc:picChg chg="del">
          <ac:chgData name="Ian van Krieken" userId="b027bf1f-01a3-4173-8a99-47e215512707" providerId="ADAL" clId="{2A87DA08-0E1F-4C3A-B666-E1FBE91CDC69}" dt="2022-03-30T08:02:33.022" v="1918" actId="478"/>
          <ac:picMkLst>
            <pc:docMk/>
            <pc:sldMk cId="3408192475" sldId="354"/>
            <ac:picMk id="10" creationId="{E69EA638-7B7F-4C96-A7A9-CEFE310D897E}"/>
          </ac:picMkLst>
        </pc:picChg>
        <pc:picChg chg="add mod">
          <ac:chgData name="Ian van Krieken" userId="b027bf1f-01a3-4173-8a99-47e215512707" providerId="ADAL" clId="{2A87DA08-0E1F-4C3A-B666-E1FBE91CDC69}" dt="2022-03-30T08:02:33.793" v="1919"/>
          <ac:picMkLst>
            <pc:docMk/>
            <pc:sldMk cId="3408192475" sldId="354"/>
            <ac:picMk id="11" creationId="{E9704EEC-CF69-4D89-8C66-7301EFB0817F}"/>
          </ac:picMkLst>
        </pc:picChg>
        <pc:picChg chg="add mod">
          <ac:chgData name="Ian van Krieken" userId="b027bf1f-01a3-4173-8a99-47e215512707" providerId="ADAL" clId="{2A87DA08-0E1F-4C3A-B666-E1FBE91CDC69}" dt="2022-03-30T08:02:33.793" v="1919"/>
          <ac:picMkLst>
            <pc:docMk/>
            <pc:sldMk cId="3408192475" sldId="354"/>
            <ac:picMk id="12" creationId="{AB9E1E92-A882-4A8C-93DB-3D23B81011D1}"/>
          </ac:picMkLst>
        </pc:picChg>
      </pc:sldChg>
      <pc:sldChg chg="addSp delSp modSp mod">
        <pc:chgData name="Ian van Krieken" userId="b027bf1f-01a3-4173-8a99-47e215512707" providerId="ADAL" clId="{2A87DA08-0E1F-4C3A-B666-E1FBE91CDC69}" dt="2022-03-30T08:01:13.293" v="1871" actId="120"/>
        <pc:sldMkLst>
          <pc:docMk/>
          <pc:sldMk cId="1408014209" sldId="355"/>
        </pc:sldMkLst>
        <pc:spChg chg="mod">
          <ac:chgData name="Ian van Krieken" userId="b027bf1f-01a3-4173-8a99-47e215512707" providerId="ADAL" clId="{2A87DA08-0E1F-4C3A-B666-E1FBE91CDC69}" dt="2022-03-30T08:01:13.293" v="1871" actId="120"/>
          <ac:spMkLst>
            <pc:docMk/>
            <pc:sldMk cId="1408014209" sldId="355"/>
            <ac:spMk id="2" creationId="{00000000-0000-0000-0000-000000000000}"/>
          </ac:spMkLst>
        </pc:spChg>
        <pc:spChg chg="mod">
          <ac:chgData name="Ian van Krieken" userId="b027bf1f-01a3-4173-8a99-47e215512707" providerId="ADAL" clId="{2A87DA08-0E1F-4C3A-B666-E1FBE91CDC69}" dt="2022-03-30T07:45:23.307" v="1818" actId="20577"/>
          <ac:spMkLst>
            <pc:docMk/>
            <pc:sldMk cId="1408014209" sldId="355"/>
            <ac:spMk id="5" creationId="{46C8A585-B913-43F7-BDB5-A6F0DF351968}"/>
          </ac:spMkLst>
        </pc:spChg>
        <pc:picChg chg="del">
          <ac:chgData name="Ian van Krieken" userId="b027bf1f-01a3-4173-8a99-47e215512707" providerId="ADAL" clId="{2A87DA08-0E1F-4C3A-B666-E1FBE91CDC69}" dt="2022-03-30T08:00:19.294" v="1849" actId="478"/>
          <ac:picMkLst>
            <pc:docMk/>
            <pc:sldMk cId="1408014209" sldId="355"/>
            <ac:picMk id="4" creationId="{1DEA91B5-9EC3-44B7-9C54-AC102021559E}"/>
          </ac:picMkLst>
        </pc:picChg>
        <pc:picChg chg="del">
          <ac:chgData name="Ian van Krieken" userId="b027bf1f-01a3-4173-8a99-47e215512707" providerId="ADAL" clId="{2A87DA08-0E1F-4C3A-B666-E1FBE91CDC69}" dt="2022-03-30T08:00:19.679" v="1850" actId="478"/>
          <ac:picMkLst>
            <pc:docMk/>
            <pc:sldMk cId="1408014209" sldId="355"/>
            <ac:picMk id="6" creationId="{003C6928-C04A-4F62-9F9A-484360EA48AF}"/>
          </ac:picMkLst>
        </pc:picChg>
        <pc:picChg chg="del">
          <ac:chgData name="Ian van Krieken" userId="b027bf1f-01a3-4173-8a99-47e215512707" providerId="ADAL" clId="{2A87DA08-0E1F-4C3A-B666-E1FBE91CDC69}" dt="2022-03-30T08:00:20.111" v="1851" actId="478"/>
          <ac:picMkLst>
            <pc:docMk/>
            <pc:sldMk cId="1408014209" sldId="355"/>
            <ac:picMk id="7" creationId="{486F2002-93E6-4B84-B98E-3D7CB9F6A2BA}"/>
          </ac:picMkLst>
        </pc:picChg>
        <pc:picChg chg="add mod">
          <ac:chgData name="Ian van Krieken" userId="b027bf1f-01a3-4173-8a99-47e215512707" providerId="ADAL" clId="{2A87DA08-0E1F-4C3A-B666-E1FBE91CDC69}" dt="2022-03-30T08:00:20.883" v="1852"/>
          <ac:picMkLst>
            <pc:docMk/>
            <pc:sldMk cId="1408014209" sldId="355"/>
            <ac:picMk id="8" creationId="{8AF04962-9796-4A47-AB1D-EC30E4A869E0}"/>
          </ac:picMkLst>
        </pc:picChg>
        <pc:picChg chg="add mod">
          <ac:chgData name="Ian van Krieken" userId="b027bf1f-01a3-4173-8a99-47e215512707" providerId="ADAL" clId="{2A87DA08-0E1F-4C3A-B666-E1FBE91CDC69}" dt="2022-03-30T08:00:20.883" v="1852"/>
          <ac:picMkLst>
            <pc:docMk/>
            <pc:sldMk cId="1408014209" sldId="355"/>
            <ac:picMk id="9" creationId="{8C52F354-F324-42A9-8612-662BFE5FC298}"/>
          </ac:picMkLst>
        </pc:picChg>
        <pc:picChg chg="add mod">
          <ac:chgData name="Ian van Krieken" userId="b027bf1f-01a3-4173-8a99-47e215512707" providerId="ADAL" clId="{2A87DA08-0E1F-4C3A-B666-E1FBE91CDC69}" dt="2022-03-30T08:00:20.883" v="1852"/>
          <ac:picMkLst>
            <pc:docMk/>
            <pc:sldMk cId="1408014209" sldId="355"/>
            <ac:picMk id="10" creationId="{4B6D568A-D589-4A3E-A1B1-D54AD2599635}"/>
          </ac:picMkLst>
        </pc:picChg>
      </pc:sldChg>
      <pc:sldChg chg="addSp delSp modSp add mod ord">
        <pc:chgData name="Ian van Krieken" userId="b027bf1f-01a3-4173-8a99-47e215512707" providerId="ADAL" clId="{2A87DA08-0E1F-4C3A-B666-E1FBE91CDC69}" dt="2022-03-30T08:00:16.539" v="1848"/>
        <pc:sldMkLst>
          <pc:docMk/>
          <pc:sldMk cId="1403409303" sldId="356"/>
        </pc:sldMkLst>
        <pc:spChg chg="mod">
          <ac:chgData name="Ian van Krieken" userId="b027bf1f-01a3-4173-8a99-47e215512707" providerId="ADAL" clId="{2A87DA08-0E1F-4C3A-B666-E1FBE91CDC69}" dt="2022-03-29T15:04:37.334" v="1070" actId="20577"/>
          <ac:spMkLst>
            <pc:docMk/>
            <pc:sldMk cId="1403409303" sldId="356"/>
            <ac:spMk id="2" creationId="{00000000-0000-0000-0000-000000000000}"/>
          </ac:spMkLst>
        </pc:spChg>
        <pc:spChg chg="mod">
          <ac:chgData name="Ian van Krieken" userId="b027bf1f-01a3-4173-8a99-47e215512707" providerId="ADAL" clId="{2A87DA08-0E1F-4C3A-B666-E1FBE91CDC69}" dt="2022-03-29T15:04:41.986" v="1071" actId="20577"/>
          <ac:spMkLst>
            <pc:docMk/>
            <pc:sldMk cId="1403409303" sldId="356"/>
            <ac:spMk id="5" creationId="{46C8A585-B913-43F7-BDB5-A6F0DF351968}"/>
          </ac:spMkLst>
        </pc:spChg>
        <pc:picChg chg="del">
          <ac:chgData name="Ian van Krieken" userId="b027bf1f-01a3-4173-8a99-47e215512707" providerId="ADAL" clId="{2A87DA08-0E1F-4C3A-B666-E1FBE91CDC69}" dt="2022-03-30T07:58:12.806" v="1832" actId="478"/>
          <ac:picMkLst>
            <pc:docMk/>
            <pc:sldMk cId="1403409303" sldId="356"/>
            <ac:picMk id="4" creationId="{1DEA91B5-9EC3-44B7-9C54-AC102021559E}"/>
          </ac:picMkLst>
        </pc:picChg>
        <pc:picChg chg="del mod">
          <ac:chgData name="Ian van Krieken" userId="b027bf1f-01a3-4173-8a99-47e215512707" providerId="ADAL" clId="{2A87DA08-0E1F-4C3A-B666-E1FBE91CDC69}" dt="2022-03-30T08:00:15.198" v="1846" actId="478"/>
          <ac:picMkLst>
            <pc:docMk/>
            <pc:sldMk cId="1403409303" sldId="356"/>
            <ac:picMk id="6" creationId="{003C6928-C04A-4F62-9F9A-484360EA48AF}"/>
          </ac:picMkLst>
        </pc:picChg>
        <pc:picChg chg="del mod">
          <ac:chgData name="Ian van Krieken" userId="b027bf1f-01a3-4173-8a99-47e215512707" providerId="ADAL" clId="{2A87DA08-0E1F-4C3A-B666-E1FBE91CDC69}" dt="2022-03-30T08:00:15.583" v="1847" actId="478"/>
          <ac:picMkLst>
            <pc:docMk/>
            <pc:sldMk cId="1403409303" sldId="356"/>
            <ac:picMk id="7" creationId="{486F2002-93E6-4B84-B98E-3D7CB9F6A2BA}"/>
          </ac:picMkLst>
        </pc:picChg>
        <pc:picChg chg="add del mod">
          <ac:chgData name="Ian van Krieken" userId="b027bf1f-01a3-4173-8a99-47e215512707" providerId="ADAL" clId="{2A87DA08-0E1F-4C3A-B666-E1FBE91CDC69}" dt="2022-03-30T08:00:14.765" v="1845" actId="478"/>
          <ac:picMkLst>
            <pc:docMk/>
            <pc:sldMk cId="1403409303" sldId="356"/>
            <ac:picMk id="8" creationId="{EFDB2875-0E4C-4883-AC34-F0C581B15190}"/>
          </ac:picMkLst>
        </pc:picChg>
        <pc:picChg chg="add mod">
          <ac:chgData name="Ian van Krieken" userId="b027bf1f-01a3-4173-8a99-47e215512707" providerId="ADAL" clId="{2A87DA08-0E1F-4C3A-B666-E1FBE91CDC69}" dt="2022-03-30T08:00:16.539" v="1848"/>
          <ac:picMkLst>
            <pc:docMk/>
            <pc:sldMk cId="1403409303" sldId="356"/>
            <ac:picMk id="9" creationId="{CDF8D75E-45A9-4710-B8E0-A31089062CED}"/>
          </ac:picMkLst>
        </pc:picChg>
        <pc:picChg chg="add mod">
          <ac:chgData name="Ian van Krieken" userId="b027bf1f-01a3-4173-8a99-47e215512707" providerId="ADAL" clId="{2A87DA08-0E1F-4C3A-B666-E1FBE91CDC69}" dt="2022-03-30T08:00:16.539" v="1848"/>
          <ac:picMkLst>
            <pc:docMk/>
            <pc:sldMk cId="1403409303" sldId="356"/>
            <ac:picMk id="10" creationId="{02670146-0AB0-4703-B555-2BAF7A0E5E1B}"/>
          </ac:picMkLst>
        </pc:picChg>
        <pc:picChg chg="add mod">
          <ac:chgData name="Ian van Krieken" userId="b027bf1f-01a3-4173-8a99-47e215512707" providerId="ADAL" clId="{2A87DA08-0E1F-4C3A-B666-E1FBE91CDC69}" dt="2022-03-30T08:00:16.539" v="1848"/>
          <ac:picMkLst>
            <pc:docMk/>
            <pc:sldMk cId="1403409303" sldId="356"/>
            <ac:picMk id="11" creationId="{497D88D5-B289-4E9B-846E-87BCC29D924B}"/>
          </ac:picMkLst>
        </pc:picChg>
      </pc:sldChg>
      <pc:sldChg chg="addSp delSp modSp add mod">
        <pc:chgData name="Ian van Krieken" userId="b027bf1f-01a3-4173-8a99-47e215512707" providerId="ADAL" clId="{2A87DA08-0E1F-4C3A-B666-E1FBE91CDC69}" dt="2022-03-30T08:01:22.808" v="1873" actId="14100"/>
        <pc:sldMkLst>
          <pc:docMk/>
          <pc:sldMk cId="1966084802" sldId="357"/>
        </pc:sldMkLst>
        <pc:spChg chg="mod">
          <ac:chgData name="Ian van Krieken" userId="b027bf1f-01a3-4173-8a99-47e215512707" providerId="ADAL" clId="{2A87DA08-0E1F-4C3A-B666-E1FBE91CDC69}" dt="2022-03-30T08:01:18.495" v="1872" actId="120"/>
          <ac:spMkLst>
            <pc:docMk/>
            <pc:sldMk cId="1966084802" sldId="357"/>
            <ac:spMk id="2" creationId="{00000000-0000-0000-0000-000000000000}"/>
          </ac:spMkLst>
        </pc:spChg>
        <pc:spChg chg="del mod">
          <ac:chgData name="Ian van Krieken" userId="b027bf1f-01a3-4173-8a99-47e215512707" providerId="ADAL" clId="{2A87DA08-0E1F-4C3A-B666-E1FBE91CDC69}" dt="2022-03-30T07:04:15.202" v="1298" actId="478"/>
          <ac:spMkLst>
            <pc:docMk/>
            <pc:sldMk cId="1966084802" sldId="357"/>
            <ac:spMk id="5" creationId="{46C8A585-B913-43F7-BDB5-A6F0DF351968}"/>
          </ac:spMkLst>
        </pc:spChg>
        <pc:spChg chg="add mod">
          <ac:chgData name="Ian van Krieken" userId="b027bf1f-01a3-4173-8a99-47e215512707" providerId="ADAL" clId="{2A87DA08-0E1F-4C3A-B666-E1FBE91CDC69}" dt="2022-03-30T07:08:06.296" v="1665" actId="6549"/>
          <ac:spMkLst>
            <pc:docMk/>
            <pc:sldMk cId="1966084802" sldId="357"/>
            <ac:spMk id="8" creationId="{DDF4C23E-CA87-4040-81D9-919ACE0149CF}"/>
          </ac:spMkLst>
        </pc:spChg>
        <pc:spChg chg="add del mod">
          <ac:chgData name="Ian van Krieken" userId="b027bf1f-01a3-4173-8a99-47e215512707" providerId="ADAL" clId="{2A87DA08-0E1F-4C3A-B666-E1FBE91CDC69}" dt="2022-03-30T07:04:17.109" v="1299" actId="478"/>
          <ac:spMkLst>
            <pc:docMk/>
            <pc:sldMk cId="1966084802" sldId="357"/>
            <ac:spMk id="9" creationId="{2CDB41D9-D4F7-490E-A342-F5B95091CEE2}"/>
          </ac:spMkLst>
        </pc:spChg>
        <pc:picChg chg="del">
          <ac:chgData name="Ian van Krieken" userId="b027bf1f-01a3-4173-8a99-47e215512707" providerId="ADAL" clId="{2A87DA08-0E1F-4C3A-B666-E1FBE91CDC69}" dt="2022-03-30T07:59:25.875" v="1839" actId="478"/>
          <ac:picMkLst>
            <pc:docMk/>
            <pc:sldMk cId="1966084802" sldId="357"/>
            <ac:picMk id="4" creationId="{1DEA91B5-9EC3-44B7-9C54-AC102021559E}"/>
          </ac:picMkLst>
        </pc:picChg>
        <pc:picChg chg="del">
          <ac:chgData name="Ian van Krieken" userId="b027bf1f-01a3-4173-8a99-47e215512707" providerId="ADAL" clId="{2A87DA08-0E1F-4C3A-B666-E1FBE91CDC69}" dt="2022-03-30T07:59:29.559" v="1840" actId="478"/>
          <ac:picMkLst>
            <pc:docMk/>
            <pc:sldMk cId="1966084802" sldId="357"/>
            <ac:picMk id="6" creationId="{003C6928-C04A-4F62-9F9A-484360EA48AF}"/>
          </ac:picMkLst>
        </pc:picChg>
        <pc:picChg chg="del">
          <ac:chgData name="Ian van Krieken" userId="b027bf1f-01a3-4173-8a99-47e215512707" providerId="ADAL" clId="{2A87DA08-0E1F-4C3A-B666-E1FBE91CDC69}" dt="2022-03-30T07:59:29.934" v="1841" actId="478"/>
          <ac:picMkLst>
            <pc:docMk/>
            <pc:sldMk cId="1966084802" sldId="357"/>
            <ac:picMk id="7" creationId="{486F2002-93E6-4B84-B98E-3D7CB9F6A2BA}"/>
          </ac:picMkLst>
        </pc:picChg>
        <pc:picChg chg="add mod">
          <ac:chgData name="Ian van Krieken" userId="b027bf1f-01a3-4173-8a99-47e215512707" providerId="ADAL" clId="{2A87DA08-0E1F-4C3A-B666-E1FBE91CDC69}" dt="2022-03-30T08:00:11.889" v="1844" actId="1076"/>
          <ac:picMkLst>
            <pc:docMk/>
            <pc:sldMk cId="1966084802" sldId="357"/>
            <ac:picMk id="9" creationId="{45A75691-5ED5-4F5E-B258-25880DD99B31}"/>
          </ac:picMkLst>
        </pc:picChg>
        <pc:picChg chg="add mod">
          <ac:chgData name="Ian van Krieken" userId="b027bf1f-01a3-4173-8a99-47e215512707" providerId="ADAL" clId="{2A87DA08-0E1F-4C3A-B666-E1FBE91CDC69}" dt="2022-03-30T08:00:11.889" v="1844" actId="1076"/>
          <ac:picMkLst>
            <pc:docMk/>
            <pc:sldMk cId="1966084802" sldId="357"/>
            <ac:picMk id="10" creationId="{9696BF5B-F930-4F51-8186-C2842625BEDA}"/>
          </ac:picMkLst>
        </pc:picChg>
        <pc:picChg chg="add mod">
          <ac:chgData name="Ian van Krieken" userId="b027bf1f-01a3-4173-8a99-47e215512707" providerId="ADAL" clId="{2A87DA08-0E1F-4C3A-B666-E1FBE91CDC69}" dt="2022-03-30T08:00:11.889" v="1844" actId="1076"/>
          <ac:picMkLst>
            <pc:docMk/>
            <pc:sldMk cId="1966084802" sldId="357"/>
            <ac:picMk id="11" creationId="{C61AFBA3-6DC2-4ACD-9BF2-69660D01F824}"/>
          </ac:picMkLst>
        </pc:picChg>
        <pc:picChg chg="add mod">
          <ac:chgData name="Ian van Krieken" userId="b027bf1f-01a3-4173-8a99-47e215512707" providerId="ADAL" clId="{2A87DA08-0E1F-4C3A-B666-E1FBE91CDC69}" dt="2022-03-30T08:01:22.808" v="1873" actId="14100"/>
          <ac:picMkLst>
            <pc:docMk/>
            <pc:sldMk cId="1966084802" sldId="357"/>
            <ac:picMk id="1026" creationId="{C0DC2811-AE26-4BA8-B01F-173D92AB801F}"/>
          </ac:picMkLst>
        </pc:picChg>
        <pc:picChg chg="add mod">
          <ac:chgData name="Ian van Krieken" userId="b027bf1f-01a3-4173-8a99-47e215512707" providerId="ADAL" clId="{2A87DA08-0E1F-4C3A-B666-E1FBE91CDC69}" dt="2022-03-30T07:08:39.761" v="1666" actId="1076"/>
          <ac:picMkLst>
            <pc:docMk/>
            <pc:sldMk cId="1966084802" sldId="357"/>
            <ac:picMk id="1028" creationId="{583E6D64-3A79-46D4-880B-C093DEEDD044}"/>
          </ac:picMkLst>
        </pc:picChg>
      </pc:sldChg>
    </pc:docChg>
  </pc:docChgLst>
  <pc:docChgLst>
    <pc:chgData name="Ian van Krieken" userId="b027bf1f-01a3-4173-8a99-47e215512707" providerId="ADAL" clId="{A1AEB4F1-B889-4032-8CF2-F2CC1D3A33E0}"/>
    <pc:docChg chg="undo custSel addSld delSld modSld sldOrd">
      <pc:chgData name="Ian van Krieken" userId="b027bf1f-01a3-4173-8a99-47e215512707" providerId="ADAL" clId="{A1AEB4F1-B889-4032-8CF2-F2CC1D3A33E0}" dt="2023-01-11T08:56:49.519" v="2135" actId="122"/>
      <pc:docMkLst>
        <pc:docMk/>
      </pc:docMkLst>
      <pc:sldChg chg="del">
        <pc:chgData name="Ian van Krieken" userId="b027bf1f-01a3-4173-8a99-47e215512707" providerId="ADAL" clId="{A1AEB4F1-B889-4032-8CF2-F2CC1D3A33E0}" dt="2023-01-10T08:17:22.725" v="2127" actId="47"/>
        <pc:sldMkLst>
          <pc:docMk/>
          <pc:sldMk cId="3385623047" sldId="260"/>
        </pc:sldMkLst>
      </pc:sldChg>
      <pc:sldChg chg="del ord">
        <pc:chgData name="Ian van Krieken" userId="b027bf1f-01a3-4173-8a99-47e215512707" providerId="ADAL" clId="{A1AEB4F1-B889-4032-8CF2-F2CC1D3A33E0}" dt="2023-01-09T18:13:41.943" v="1720" actId="47"/>
        <pc:sldMkLst>
          <pc:docMk/>
          <pc:sldMk cId="3504055686" sldId="262"/>
        </pc:sldMkLst>
      </pc:sldChg>
      <pc:sldChg chg="addSp delSp modSp mod">
        <pc:chgData name="Ian van Krieken" userId="b027bf1f-01a3-4173-8a99-47e215512707" providerId="ADAL" clId="{A1AEB4F1-B889-4032-8CF2-F2CC1D3A33E0}" dt="2022-12-20T15:02:34.369" v="761" actId="478"/>
        <pc:sldMkLst>
          <pc:docMk/>
          <pc:sldMk cId="3540806380" sldId="336"/>
        </pc:sldMkLst>
        <pc:spChg chg="add del mod">
          <ac:chgData name="Ian van Krieken" userId="b027bf1f-01a3-4173-8a99-47e215512707" providerId="ADAL" clId="{A1AEB4F1-B889-4032-8CF2-F2CC1D3A33E0}" dt="2022-12-20T15:02:34.369" v="761" actId="478"/>
          <ac:spMkLst>
            <pc:docMk/>
            <pc:sldMk cId="3540806380" sldId="336"/>
            <ac:spMk id="3" creationId="{F25D3F31-62B3-417F-89E9-6DE1ACA3EDB1}"/>
          </ac:spMkLst>
        </pc:spChg>
        <pc:spChg chg="add del mod">
          <ac:chgData name="Ian van Krieken" userId="b027bf1f-01a3-4173-8a99-47e215512707" providerId="ADAL" clId="{A1AEB4F1-B889-4032-8CF2-F2CC1D3A33E0}" dt="2022-12-20T15:02:05.062" v="756"/>
          <ac:spMkLst>
            <pc:docMk/>
            <pc:sldMk cId="3540806380" sldId="336"/>
            <ac:spMk id="5" creationId="{09C910B4-65BD-457D-AD0C-6329485B8D08}"/>
          </ac:spMkLst>
        </pc:spChg>
        <pc:spChg chg="add del mod">
          <ac:chgData name="Ian van Krieken" userId="b027bf1f-01a3-4173-8a99-47e215512707" providerId="ADAL" clId="{A1AEB4F1-B889-4032-8CF2-F2CC1D3A33E0}" dt="2022-12-20T15:02:29.824" v="760" actId="478"/>
          <ac:spMkLst>
            <pc:docMk/>
            <pc:sldMk cId="3540806380" sldId="336"/>
            <ac:spMk id="6" creationId="{DB45753C-BDAD-40FC-BDDA-7333732D2354}"/>
          </ac:spMkLst>
        </pc:spChg>
        <pc:picChg chg="mod">
          <ac:chgData name="Ian van Krieken" userId="b027bf1f-01a3-4173-8a99-47e215512707" providerId="ADAL" clId="{A1AEB4F1-B889-4032-8CF2-F2CC1D3A33E0}" dt="2022-12-20T15:02:14.335" v="758" actId="1076"/>
          <ac:picMkLst>
            <pc:docMk/>
            <pc:sldMk cId="3540806380" sldId="336"/>
            <ac:picMk id="11" creationId="{ABB12F99-2FC3-45F5-8132-E25E6E0F8990}"/>
          </ac:picMkLst>
        </pc:picChg>
      </pc:sldChg>
      <pc:sldChg chg="del">
        <pc:chgData name="Ian van Krieken" userId="b027bf1f-01a3-4173-8a99-47e215512707" providerId="ADAL" clId="{A1AEB4F1-B889-4032-8CF2-F2CC1D3A33E0}" dt="2022-12-20T14:56:46.447" v="736" actId="47"/>
        <pc:sldMkLst>
          <pc:docMk/>
          <pc:sldMk cId="1238461284" sldId="338"/>
        </pc:sldMkLst>
      </pc:sldChg>
      <pc:sldChg chg="del ord">
        <pc:chgData name="Ian van Krieken" userId="b027bf1f-01a3-4173-8a99-47e215512707" providerId="ADAL" clId="{A1AEB4F1-B889-4032-8CF2-F2CC1D3A33E0}" dt="2022-12-20T14:56:39.557" v="735" actId="47"/>
        <pc:sldMkLst>
          <pc:docMk/>
          <pc:sldMk cId="4117963981" sldId="339"/>
        </pc:sldMkLst>
      </pc:sldChg>
      <pc:sldChg chg="del">
        <pc:chgData name="Ian van Krieken" userId="b027bf1f-01a3-4173-8a99-47e215512707" providerId="ADAL" clId="{A1AEB4F1-B889-4032-8CF2-F2CC1D3A33E0}" dt="2022-12-20T14:56:47.411" v="737" actId="47"/>
        <pc:sldMkLst>
          <pc:docMk/>
          <pc:sldMk cId="1539716183" sldId="340"/>
        </pc:sldMkLst>
      </pc:sldChg>
      <pc:sldChg chg="del">
        <pc:chgData name="Ian van Krieken" userId="b027bf1f-01a3-4173-8a99-47e215512707" providerId="ADAL" clId="{A1AEB4F1-B889-4032-8CF2-F2CC1D3A33E0}" dt="2022-12-16T12:02:47.675" v="3" actId="47"/>
        <pc:sldMkLst>
          <pc:docMk/>
          <pc:sldMk cId="2670774784" sldId="342"/>
        </pc:sldMkLst>
      </pc:sldChg>
      <pc:sldChg chg="modSp del mod">
        <pc:chgData name="Ian van Krieken" userId="b027bf1f-01a3-4173-8a99-47e215512707" providerId="ADAL" clId="{A1AEB4F1-B889-4032-8CF2-F2CC1D3A33E0}" dt="2023-01-09T18:13:46.204" v="1721" actId="47"/>
        <pc:sldMkLst>
          <pc:docMk/>
          <pc:sldMk cId="474804456" sldId="343"/>
        </pc:sldMkLst>
        <pc:spChg chg="mod">
          <ac:chgData name="Ian van Krieken" userId="b027bf1f-01a3-4173-8a99-47e215512707" providerId="ADAL" clId="{A1AEB4F1-B889-4032-8CF2-F2CC1D3A33E0}" dt="2022-12-16T12:08:44.304" v="124" actId="20577"/>
          <ac:spMkLst>
            <pc:docMk/>
            <pc:sldMk cId="474804456" sldId="343"/>
            <ac:spMk id="4" creationId="{00000000-0000-0000-0000-000000000000}"/>
          </ac:spMkLst>
        </pc:spChg>
      </pc:sldChg>
      <pc:sldChg chg="addSp delSp modSp del mod ord">
        <pc:chgData name="Ian van Krieken" userId="b027bf1f-01a3-4173-8a99-47e215512707" providerId="ADAL" clId="{A1AEB4F1-B889-4032-8CF2-F2CC1D3A33E0}" dt="2023-01-10T08:17:25.856" v="2133" actId="47"/>
        <pc:sldMkLst>
          <pc:docMk/>
          <pc:sldMk cId="2035271965" sldId="344"/>
        </pc:sldMkLst>
        <pc:spChg chg="mod">
          <ac:chgData name="Ian van Krieken" userId="b027bf1f-01a3-4173-8a99-47e215512707" providerId="ADAL" clId="{A1AEB4F1-B889-4032-8CF2-F2CC1D3A33E0}" dt="2022-12-16T14:04:52.961" v="296" actId="27636"/>
          <ac:spMkLst>
            <pc:docMk/>
            <pc:sldMk cId="2035271965" sldId="344"/>
            <ac:spMk id="5" creationId="{46C8A585-B913-43F7-BDB5-A6F0DF351968}"/>
          </ac:spMkLst>
        </pc:spChg>
        <pc:spChg chg="mod">
          <ac:chgData name="Ian van Krieken" userId="b027bf1f-01a3-4173-8a99-47e215512707" providerId="ADAL" clId="{A1AEB4F1-B889-4032-8CF2-F2CC1D3A33E0}" dt="2022-12-16T12:15:36.739" v="140"/>
          <ac:spMkLst>
            <pc:docMk/>
            <pc:sldMk cId="2035271965" sldId="344"/>
            <ac:spMk id="11" creationId="{F4713DAC-CC5E-4FE9-9F3B-7E407B277402}"/>
          </ac:spMkLst>
        </pc:spChg>
        <pc:spChg chg="mod">
          <ac:chgData name="Ian van Krieken" userId="b027bf1f-01a3-4173-8a99-47e215512707" providerId="ADAL" clId="{A1AEB4F1-B889-4032-8CF2-F2CC1D3A33E0}" dt="2022-12-16T12:15:36.739" v="140"/>
          <ac:spMkLst>
            <pc:docMk/>
            <pc:sldMk cId="2035271965" sldId="344"/>
            <ac:spMk id="12" creationId="{341B491C-1FDC-4F07-A7CB-DA411BE1247C}"/>
          </ac:spMkLst>
        </pc:spChg>
        <pc:spChg chg="mod">
          <ac:chgData name="Ian van Krieken" userId="b027bf1f-01a3-4173-8a99-47e215512707" providerId="ADAL" clId="{A1AEB4F1-B889-4032-8CF2-F2CC1D3A33E0}" dt="2022-12-16T12:15:54.522" v="145"/>
          <ac:spMkLst>
            <pc:docMk/>
            <pc:sldMk cId="2035271965" sldId="344"/>
            <ac:spMk id="14" creationId="{8E969456-9D1B-4298-98DC-A74B27F391C2}"/>
          </ac:spMkLst>
        </pc:spChg>
        <pc:spChg chg="mod">
          <ac:chgData name="Ian van Krieken" userId="b027bf1f-01a3-4173-8a99-47e215512707" providerId="ADAL" clId="{A1AEB4F1-B889-4032-8CF2-F2CC1D3A33E0}" dt="2022-12-16T12:15:54.522" v="145"/>
          <ac:spMkLst>
            <pc:docMk/>
            <pc:sldMk cId="2035271965" sldId="344"/>
            <ac:spMk id="15" creationId="{C55DDFBF-07E2-4AEB-A199-EB42E35CE281}"/>
          </ac:spMkLst>
        </pc:spChg>
        <pc:spChg chg="mod">
          <ac:chgData name="Ian van Krieken" userId="b027bf1f-01a3-4173-8a99-47e215512707" providerId="ADAL" clId="{A1AEB4F1-B889-4032-8CF2-F2CC1D3A33E0}" dt="2022-12-16T12:15:58.378" v="147"/>
          <ac:spMkLst>
            <pc:docMk/>
            <pc:sldMk cId="2035271965" sldId="344"/>
            <ac:spMk id="17" creationId="{0CF09822-E1CE-44EB-8EA8-D3AF670C01CA}"/>
          </ac:spMkLst>
        </pc:spChg>
        <pc:spChg chg="mod">
          <ac:chgData name="Ian van Krieken" userId="b027bf1f-01a3-4173-8a99-47e215512707" providerId="ADAL" clId="{A1AEB4F1-B889-4032-8CF2-F2CC1D3A33E0}" dt="2022-12-16T12:15:58.378" v="147"/>
          <ac:spMkLst>
            <pc:docMk/>
            <pc:sldMk cId="2035271965" sldId="344"/>
            <ac:spMk id="18" creationId="{489A0F2A-8AAC-4BEE-8B4F-A8BD43ECE6ED}"/>
          </ac:spMkLst>
        </pc:spChg>
        <pc:spChg chg="mod">
          <ac:chgData name="Ian van Krieken" userId="b027bf1f-01a3-4173-8a99-47e215512707" providerId="ADAL" clId="{A1AEB4F1-B889-4032-8CF2-F2CC1D3A33E0}" dt="2022-12-16T12:16:00.939" v="149"/>
          <ac:spMkLst>
            <pc:docMk/>
            <pc:sldMk cId="2035271965" sldId="344"/>
            <ac:spMk id="20" creationId="{A3405F13-02B8-437D-9D48-51A65587C3BF}"/>
          </ac:spMkLst>
        </pc:spChg>
        <pc:spChg chg="mod">
          <ac:chgData name="Ian van Krieken" userId="b027bf1f-01a3-4173-8a99-47e215512707" providerId="ADAL" clId="{A1AEB4F1-B889-4032-8CF2-F2CC1D3A33E0}" dt="2022-12-16T12:16:00.939" v="149"/>
          <ac:spMkLst>
            <pc:docMk/>
            <pc:sldMk cId="2035271965" sldId="344"/>
            <ac:spMk id="21" creationId="{E1E2C9A3-90F0-4455-8FA8-C75D3939F2F4}"/>
          </ac:spMkLst>
        </pc:spChg>
        <pc:spChg chg="add del mod">
          <ac:chgData name="Ian van Krieken" userId="b027bf1f-01a3-4173-8a99-47e215512707" providerId="ADAL" clId="{A1AEB4F1-B889-4032-8CF2-F2CC1D3A33E0}" dt="2022-12-16T12:18:19.266" v="236" actId="478"/>
          <ac:spMkLst>
            <pc:docMk/>
            <pc:sldMk cId="2035271965" sldId="344"/>
            <ac:spMk id="22" creationId="{ABAC00E0-AA26-4C62-B366-58ABCD3F3E5E}"/>
          </ac:spMkLst>
        </pc:spChg>
        <pc:spChg chg="mod">
          <ac:chgData name="Ian van Krieken" userId="b027bf1f-01a3-4173-8a99-47e215512707" providerId="ADAL" clId="{A1AEB4F1-B889-4032-8CF2-F2CC1D3A33E0}" dt="2022-12-16T12:17:13.516" v="159"/>
          <ac:spMkLst>
            <pc:docMk/>
            <pc:sldMk cId="2035271965" sldId="344"/>
            <ac:spMk id="24" creationId="{E56B9536-7454-4A88-B490-8A91F4B556E8}"/>
          </ac:spMkLst>
        </pc:spChg>
        <pc:spChg chg="mod">
          <ac:chgData name="Ian van Krieken" userId="b027bf1f-01a3-4173-8a99-47e215512707" providerId="ADAL" clId="{A1AEB4F1-B889-4032-8CF2-F2CC1D3A33E0}" dt="2022-12-16T12:17:13.516" v="159"/>
          <ac:spMkLst>
            <pc:docMk/>
            <pc:sldMk cId="2035271965" sldId="344"/>
            <ac:spMk id="25" creationId="{D886BCB2-AB95-48F6-999E-1BD756EB0109}"/>
          </ac:spMkLst>
        </pc:spChg>
        <pc:spChg chg="add mod">
          <ac:chgData name="Ian van Krieken" userId="b027bf1f-01a3-4173-8a99-47e215512707" providerId="ADAL" clId="{A1AEB4F1-B889-4032-8CF2-F2CC1D3A33E0}" dt="2022-12-16T14:04:44.389" v="292" actId="27636"/>
          <ac:spMkLst>
            <pc:docMk/>
            <pc:sldMk cId="2035271965" sldId="344"/>
            <ac:spMk id="26" creationId="{A2A98431-A3BB-4250-80E5-5323C740D713}"/>
          </ac:spMkLst>
        </pc:spChg>
        <pc:spChg chg="add mod">
          <ac:chgData name="Ian van Krieken" userId="b027bf1f-01a3-4173-8a99-47e215512707" providerId="ADAL" clId="{A1AEB4F1-B889-4032-8CF2-F2CC1D3A33E0}" dt="2022-12-16T14:05:10.713" v="298" actId="1076"/>
          <ac:spMkLst>
            <pc:docMk/>
            <pc:sldMk cId="2035271965" sldId="344"/>
            <ac:spMk id="27" creationId="{E3AA761C-513F-4B0D-869B-7BD5036F6D89}"/>
          </ac:spMkLst>
        </pc:spChg>
        <pc:spChg chg="add mod">
          <ac:chgData name="Ian van Krieken" userId="b027bf1f-01a3-4173-8a99-47e215512707" providerId="ADAL" clId="{A1AEB4F1-B889-4032-8CF2-F2CC1D3A33E0}" dt="2022-12-16T14:05:18.361" v="299" actId="1076"/>
          <ac:spMkLst>
            <pc:docMk/>
            <pc:sldMk cId="2035271965" sldId="344"/>
            <ac:spMk id="28" creationId="{AC8C4038-C675-48E1-868B-EE1DD45DA3CF}"/>
          </ac:spMkLst>
        </pc:spChg>
        <pc:grpChg chg="add mod ord">
          <ac:chgData name="Ian van Krieken" userId="b027bf1f-01a3-4173-8a99-47e215512707" providerId="ADAL" clId="{A1AEB4F1-B889-4032-8CF2-F2CC1D3A33E0}" dt="2022-12-16T12:16:33.379" v="151" actId="167"/>
          <ac:grpSpMkLst>
            <pc:docMk/>
            <pc:sldMk cId="2035271965" sldId="344"/>
            <ac:grpSpMk id="10" creationId="{E581D94D-B68C-4DF1-80B1-12BDC8AA1633}"/>
          </ac:grpSpMkLst>
        </pc:grpChg>
        <pc:grpChg chg="add mod ord">
          <ac:chgData name="Ian van Krieken" userId="b027bf1f-01a3-4173-8a99-47e215512707" providerId="ADAL" clId="{A1AEB4F1-B889-4032-8CF2-F2CC1D3A33E0}" dt="2022-12-16T12:16:35.588" v="152" actId="167"/>
          <ac:grpSpMkLst>
            <pc:docMk/>
            <pc:sldMk cId="2035271965" sldId="344"/>
            <ac:grpSpMk id="13" creationId="{79C1A555-F3E8-4452-B95F-368248681B27}"/>
          </ac:grpSpMkLst>
        </pc:grpChg>
        <pc:grpChg chg="add mod ord">
          <ac:chgData name="Ian van Krieken" userId="b027bf1f-01a3-4173-8a99-47e215512707" providerId="ADAL" clId="{A1AEB4F1-B889-4032-8CF2-F2CC1D3A33E0}" dt="2022-12-16T12:18:32.731" v="243" actId="1076"/>
          <ac:grpSpMkLst>
            <pc:docMk/>
            <pc:sldMk cId="2035271965" sldId="344"/>
            <ac:grpSpMk id="16" creationId="{85F26030-25A6-42C4-A63E-11B59CD4FE21}"/>
          </ac:grpSpMkLst>
        </pc:grpChg>
        <pc:grpChg chg="add mod ord">
          <ac:chgData name="Ian van Krieken" userId="b027bf1f-01a3-4173-8a99-47e215512707" providerId="ADAL" clId="{A1AEB4F1-B889-4032-8CF2-F2CC1D3A33E0}" dt="2022-12-16T12:16:41.665" v="154" actId="167"/>
          <ac:grpSpMkLst>
            <pc:docMk/>
            <pc:sldMk cId="2035271965" sldId="344"/>
            <ac:grpSpMk id="19" creationId="{134767BB-CC2A-49FB-B69B-F0EBDBE37A3C}"/>
          </ac:grpSpMkLst>
        </pc:grpChg>
        <pc:grpChg chg="add del mod">
          <ac:chgData name="Ian van Krieken" userId="b027bf1f-01a3-4173-8a99-47e215512707" providerId="ADAL" clId="{A1AEB4F1-B889-4032-8CF2-F2CC1D3A33E0}" dt="2022-12-16T12:17:14.682" v="160"/>
          <ac:grpSpMkLst>
            <pc:docMk/>
            <pc:sldMk cId="2035271965" sldId="344"/>
            <ac:grpSpMk id="23" creationId="{938FDC2A-1599-4454-A2CB-034C0BD0F8C9}"/>
          </ac:grpSpMkLst>
        </pc:grpChg>
      </pc:sldChg>
      <pc:sldChg chg="addSp delSp modSp mod modTransition modAnim">
        <pc:chgData name="Ian van Krieken" userId="b027bf1f-01a3-4173-8a99-47e215512707" providerId="ADAL" clId="{A1AEB4F1-B889-4032-8CF2-F2CC1D3A33E0}" dt="2023-01-09T18:59:17.388" v="2126" actId="20577"/>
        <pc:sldMkLst>
          <pc:docMk/>
          <pc:sldMk cId="663741477" sldId="345"/>
        </pc:sldMkLst>
        <pc:spChg chg="mod">
          <ac:chgData name="Ian van Krieken" userId="b027bf1f-01a3-4173-8a99-47e215512707" providerId="ADAL" clId="{A1AEB4F1-B889-4032-8CF2-F2CC1D3A33E0}" dt="2023-01-09T18:21:21.487" v="1903" actId="1076"/>
          <ac:spMkLst>
            <pc:docMk/>
            <pc:sldMk cId="663741477" sldId="345"/>
            <ac:spMk id="5" creationId="{46C8A585-B913-43F7-BDB5-A6F0DF351968}"/>
          </ac:spMkLst>
        </pc:spChg>
        <pc:spChg chg="add del mod">
          <ac:chgData name="Ian van Krieken" userId="b027bf1f-01a3-4173-8a99-47e215512707" providerId="ADAL" clId="{A1AEB4F1-B889-4032-8CF2-F2CC1D3A33E0}" dt="2023-01-09T18:22:09.289" v="1906" actId="478"/>
          <ac:spMkLst>
            <pc:docMk/>
            <pc:sldMk cId="663741477" sldId="345"/>
            <ac:spMk id="7" creationId="{227990DE-CAF2-4FF9-A81A-695CF88F4379}"/>
          </ac:spMkLst>
        </pc:spChg>
        <pc:spChg chg="add mod">
          <ac:chgData name="Ian van Krieken" userId="b027bf1f-01a3-4173-8a99-47e215512707" providerId="ADAL" clId="{A1AEB4F1-B889-4032-8CF2-F2CC1D3A33E0}" dt="2023-01-09T18:59:17.388" v="2126" actId="20577"/>
          <ac:spMkLst>
            <pc:docMk/>
            <pc:sldMk cId="663741477" sldId="345"/>
            <ac:spMk id="11" creationId="{990BB76A-A812-42EC-A8E9-9D9A24F01D09}"/>
          </ac:spMkLst>
        </pc:spChg>
      </pc:sldChg>
      <pc:sldChg chg="modSp del mod">
        <pc:chgData name="Ian van Krieken" userId="b027bf1f-01a3-4173-8a99-47e215512707" providerId="ADAL" clId="{A1AEB4F1-B889-4032-8CF2-F2CC1D3A33E0}" dt="2023-01-10T08:17:24.736" v="2131" actId="47"/>
        <pc:sldMkLst>
          <pc:docMk/>
          <pc:sldMk cId="4007103177" sldId="346"/>
        </pc:sldMkLst>
        <pc:spChg chg="mod">
          <ac:chgData name="Ian van Krieken" userId="b027bf1f-01a3-4173-8a99-47e215512707" providerId="ADAL" clId="{A1AEB4F1-B889-4032-8CF2-F2CC1D3A33E0}" dt="2022-12-16T14:27:55.914" v="734" actId="20577"/>
          <ac:spMkLst>
            <pc:docMk/>
            <pc:sldMk cId="4007103177" sldId="346"/>
            <ac:spMk id="5" creationId="{46C8A585-B913-43F7-BDB5-A6F0DF351968}"/>
          </ac:spMkLst>
        </pc:spChg>
      </pc:sldChg>
      <pc:sldChg chg="modSp del mod">
        <pc:chgData name="Ian van Krieken" userId="b027bf1f-01a3-4173-8a99-47e215512707" providerId="ADAL" clId="{A1AEB4F1-B889-4032-8CF2-F2CC1D3A33E0}" dt="2023-01-10T08:17:24.266" v="2130" actId="47"/>
        <pc:sldMkLst>
          <pc:docMk/>
          <pc:sldMk cId="477115129" sldId="347"/>
        </pc:sldMkLst>
        <pc:spChg chg="mod">
          <ac:chgData name="Ian van Krieken" userId="b027bf1f-01a3-4173-8a99-47e215512707" providerId="ADAL" clId="{A1AEB4F1-B889-4032-8CF2-F2CC1D3A33E0}" dt="2022-12-16T14:07:43.626" v="487" actId="20577"/>
          <ac:spMkLst>
            <pc:docMk/>
            <pc:sldMk cId="477115129" sldId="347"/>
            <ac:spMk id="5" creationId="{46C8A585-B913-43F7-BDB5-A6F0DF351968}"/>
          </ac:spMkLst>
        </pc:spChg>
      </pc:sldChg>
      <pc:sldChg chg="modSp del mod">
        <pc:chgData name="Ian van Krieken" userId="b027bf1f-01a3-4173-8a99-47e215512707" providerId="ADAL" clId="{A1AEB4F1-B889-4032-8CF2-F2CC1D3A33E0}" dt="2023-01-10T08:17:23.781" v="2129" actId="47"/>
        <pc:sldMkLst>
          <pc:docMk/>
          <pc:sldMk cId="2460134233" sldId="348"/>
        </pc:sldMkLst>
        <pc:spChg chg="mod">
          <ac:chgData name="Ian van Krieken" userId="b027bf1f-01a3-4173-8a99-47e215512707" providerId="ADAL" clId="{A1AEB4F1-B889-4032-8CF2-F2CC1D3A33E0}" dt="2022-12-20T15:13:31.365" v="794" actId="6549"/>
          <ac:spMkLst>
            <pc:docMk/>
            <pc:sldMk cId="2460134233" sldId="348"/>
            <ac:spMk id="5" creationId="{46C8A585-B913-43F7-BDB5-A6F0DF351968}"/>
          </ac:spMkLst>
        </pc:spChg>
      </pc:sldChg>
      <pc:sldChg chg="del">
        <pc:chgData name="Ian van Krieken" userId="b027bf1f-01a3-4173-8a99-47e215512707" providerId="ADAL" clId="{A1AEB4F1-B889-4032-8CF2-F2CC1D3A33E0}" dt="2022-12-16T14:08:37.478" v="533" actId="2696"/>
        <pc:sldMkLst>
          <pc:docMk/>
          <pc:sldMk cId="3765552689" sldId="349"/>
        </pc:sldMkLst>
      </pc:sldChg>
      <pc:sldChg chg="modSp del mod">
        <pc:chgData name="Ian van Krieken" userId="b027bf1f-01a3-4173-8a99-47e215512707" providerId="ADAL" clId="{A1AEB4F1-B889-4032-8CF2-F2CC1D3A33E0}" dt="2023-01-10T08:17:23.287" v="2128" actId="47"/>
        <pc:sldMkLst>
          <pc:docMk/>
          <pc:sldMk cId="3494374691" sldId="350"/>
        </pc:sldMkLst>
        <pc:spChg chg="mod">
          <ac:chgData name="Ian van Krieken" userId="b027bf1f-01a3-4173-8a99-47e215512707" providerId="ADAL" clId="{A1AEB4F1-B889-4032-8CF2-F2CC1D3A33E0}" dt="2022-12-16T14:06:43.291" v="332" actId="20577"/>
          <ac:spMkLst>
            <pc:docMk/>
            <pc:sldMk cId="3494374691" sldId="350"/>
            <ac:spMk id="5" creationId="{46C8A585-B913-43F7-BDB5-A6F0DF351968}"/>
          </ac:spMkLst>
        </pc:spChg>
      </pc:sldChg>
      <pc:sldChg chg="del">
        <pc:chgData name="Ian van Krieken" userId="b027bf1f-01a3-4173-8a99-47e215512707" providerId="ADAL" clId="{A1AEB4F1-B889-4032-8CF2-F2CC1D3A33E0}" dt="2022-12-16T12:02:32.642" v="1" actId="47"/>
        <pc:sldMkLst>
          <pc:docMk/>
          <pc:sldMk cId="667390015" sldId="351"/>
        </pc:sldMkLst>
      </pc:sldChg>
      <pc:sldChg chg="del">
        <pc:chgData name="Ian van Krieken" userId="b027bf1f-01a3-4173-8a99-47e215512707" providerId="ADAL" clId="{A1AEB4F1-B889-4032-8CF2-F2CC1D3A33E0}" dt="2022-12-16T14:08:41.280" v="534" actId="2696"/>
        <pc:sldMkLst>
          <pc:docMk/>
          <pc:sldMk cId="2181604500" sldId="352"/>
        </pc:sldMkLst>
      </pc:sldChg>
      <pc:sldChg chg="modSp mod">
        <pc:chgData name="Ian van Krieken" userId="b027bf1f-01a3-4173-8a99-47e215512707" providerId="ADAL" clId="{A1AEB4F1-B889-4032-8CF2-F2CC1D3A33E0}" dt="2022-12-16T12:10:18.306" v="135" actId="20577"/>
        <pc:sldMkLst>
          <pc:docMk/>
          <pc:sldMk cId="3408192475" sldId="354"/>
        </pc:sldMkLst>
        <pc:spChg chg="mod">
          <ac:chgData name="Ian van Krieken" userId="b027bf1f-01a3-4173-8a99-47e215512707" providerId="ADAL" clId="{A1AEB4F1-B889-4032-8CF2-F2CC1D3A33E0}" dt="2022-12-16T12:07:51.609" v="13" actId="20577"/>
          <ac:spMkLst>
            <pc:docMk/>
            <pc:sldMk cId="3408192475" sldId="354"/>
            <ac:spMk id="2" creationId="{00000000-0000-0000-0000-000000000000}"/>
          </ac:spMkLst>
        </pc:spChg>
        <pc:spChg chg="mod">
          <ac:chgData name="Ian van Krieken" userId="b027bf1f-01a3-4173-8a99-47e215512707" providerId="ADAL" clId="{A1AEB4F1-B889-4032-8CF2-F2CC1D3A33E0}" dt="2022-12-16T12:10:18.306" v="135" actId="20577"/>
          <ac:spMkLst>
            <pc:docMk/>
            <pc:sldMk cId="3408192475" sldId="354"/>
            <ac:spMk id="3" creationId="{00000000-0000-0000-0000-000000000000}"/>
          </ac:spMkLst>
        </pc:spChg>
      </pc:sldChg>
      <pc:sldChg chg="del">
        <pc:chgData name="Ian van Krieken" userId="b027bf1f-01a3-4173-8a99-47e215512707" providerId="ADAL" clId="{A1AEB4F1-B889-4032-8CF2-F2CC1D3A33E0}" dt="2022-12-16T12:02:30.251" v="0" actId="47"/>
        <pc:sldMkLst>
          <pc:docMk/>
          <pc:sldMk cId="1408014209" sldId="355"/>
        </pc:sldMkLst>
      </pc:sldChg>
      <pc:sldChg chg="addSp delSp modSp mod ord">
        <pc:chgData name="Ian van Krieken" userId="b027bf1f-01a3-4173-8a99-47e215512707" providerId="ADAL" clId="{A1AEB4F1-B889-4032-8CF2-F2CC1D3A33E0}" dt="2023-01-09T18:26:56.228" v="2073"/>
        <pc:sldMkLst>
          <pc:docMk/>
          <pc:sldMk cId="1403409303" sldId="356"/>
        </pc:sldMkLst>
        <pc:spChg chg="del mod">
          <ac:chgData name="Ian van Krieken" userId="b027bf1f-01a3-4173-8a99-47e215512707" providerId="ADAL" clId="{A1AEB4F1-B889-4032-8CF2-F2CC1D3A33E0}" dt="2022-12-16T14:18:55.286" v="548" actId="478"/>
          <ac:spMkLst>
            <pc:docMk/>
            <pc:sldMk cId="1403409303" sldId="356"/>
            <ac:spMk id="2" creationId="{00000000-0000-0000-0000-000000000000}"/>
          </ac:spMkLst>
        </pc:spChg>
        <pc:spChg chg="add del mod">
          <ac:chgData name="Ian van Krieken" userId="b027bf1f-01a3-4173-8a99-47e215512707" providerId="ADAL" clId="{A1AEB4F1-B889-4032-8CF2-F2CC1D3A33E0}" dt="2022-12-16T14:09:06.369" v="543" actId="478"/>
          <ac:spMkLst>
            <pc:docMk/>
            <pc:sldMk cId="1403409303" sldId="356"/>
            <ac:spMk id="4" creationId="{71E26913-05F8-406F-A039-DD8B263D5547}"/>
          </ac:spMkLst>
        </pc:spChg>
        <pc:spChg chg="del">
          <ac:chgData name="Ian van Krieken" userId="b027bf1f-01a3-4173-8a99-47e215512707" providerId="ADAL" clId="{A1AEB4F1-B889-4032-8CF2-F2CC1D3A33E0}" dt="2022-12-16T14:09:04.236" v="542" actId="478"/>
          <ac:spMkLst>
            <pc:docMk/>
            <pc:sldMk cId="1403409303" sldId="356"/>
            <ac:spMk id="5" creationId="{46C8A585-B913-43F7-BDB5-A6F0DF351968}"/>
          </ac:spMkLst>
        </pc:spChg>
        <pc:spChg chg="add del mod">
          <ac:chgData name="Ian van Krieken" userId="b027bf1f-01a3-4173-8a99-47e215512707" providerId="ADAL" clId="{A1AEB4F1-B889-4032-8CF2-F2CC1D3A33E0}" dt="2022-12-16T14:19:15.594" v="552" actId="478"/>
          <ac:spMkLst>
            <pc:docMk/>
            <pc:sldMk cId="1403409303" sldId="356"/>
            <ac:spMk id="7" creationId="{B2BADF82-D279-4744-B4F6-60243CCA0E4C}"/>
          </ac:spMkLst>
        </pc:spChg>
        <pc:spChg chg="add del mod">
          <ac:chgData name="Ian van Krieken" userId="b027bf1f-01a3-4173-8a99-47e215512707" providerId="ADAL" clId="{A1AEB4F1-B889-4032-8CF2-F2CC1D3A33E0}" dt="2022-12-16T14:18:53.411" v="547"/>
          <ac:spMkLst>
            <pc:docMk/>
            <pc:sldMk cId="1403409303" sldId="356"/>
            <ac:spMk id="18" creationId="{1F0693BB-09C2-4AFF-ACC6-EE37B6934A94}"/>
          </ac:spMkLst>
        </pc:spChg>
        <pc:spChg chg="add mod">
          <ac:chgData name="Ian van Krieken" userId="b027bf1f-01a3-4173-8a99-47e215512707" providerId="ADAL" clId="{A1AEB4F1-B889-4032-8CF2-F2CC1D3A33E0}" dt="2022-12-16T14:19:38.866" v="557" actId="1076"/>
          <ac:spMkLst>
            <pc:docMk/>
            <pc:sldMk cId="1403409303" sldId="356"/>
            <ac:spMk id="25" creationId="{06E6A5F5-A5BE-48BE-AABC-01263ADE8F58}"/>
          </ac:spMkLst>
        </pc:spChg>
        <pc:grpChg chg="add del mod">
          <ac:chgData name="Ian van Krieken" userId="b027bf1f-01a3-4173-8a99-47e215512707" providerId="ADAL" clId="{A1AEB4F1-B889-4032-8CF2-F2CC1D3A33E0}" dt="2022-12-16T14:18:53.411" v="547"/>
          <ac:grpSpMkLst>
            <pc:docMk/>
            <pc:sldMk cId="1403409303" sldId="356"/>
            <ac:grpSpMk id="12" creationId="{66BE7315-9B60-483C-B68D-C1AB5D49550B}"/>
          </ac:grpSpMkLst>
        </pc:grpChg>
        <pc:grpChg chg="add mod">
          <ac:chgData name="Ian van Krieken" userId="b027bf1f-01a3-4173-8a99-47e215512707" providerId="ADAL" clId="{A1AEB4F1-B889-4032-8CF2-F2CC1D3A33E0}" dt="2022-12-16T14:19:38.866" v="557" actId="1076"/>
          <ac:grpSpMkLst>
            <pc:docMk/>
            <pc:sldMk cId="1403409303" sldId="356"/>
            <ac:grpSpMk id="19" creationId="{F2C57D0C-9564-455A-BA3F-449E50535829}"/>
          </ac:grpSpMkLst>
        </pc:grpChg>
        <pc:picChg chg="mod">
          <ac:chgData name="Ian van Krieken" userId="b027bf1f-01a3-4173-8a99-47e215512707" providerId="ADAL" clId="{A1AEB4F1-B889-4032-8CF2-F2CC1D3A33E0}" dt="2022-12-16T14:08:55.837" v="539" actId="1076"/>
          <ac:picMkLst>
            <pc:docMk/>
            <pc:sldMk cId="1403409303" sldId="356"/>
            <ac:picMk id="9" creationId="{CDF8D75E-45A9-4710-B8E0-A31089062CED}"/>
          </ac:picMkLst>
        </pc:picChg>
        <pc:picChg chg="mod">
          <ac:chgData name="Ian van Krieken" userId="b027bf1f-01a3-4173-8a99-47e215512707" providerId="ADAL" clId="{A1AEB4F1-B889-4032-8CF2-F2CC1D3A33E0}" dt="2022-12-16T14:09:01.338" v="541" actId="1076"/>
          <ac:picMkLst>
            <pc:docMk/>
            <pc:sldMk cId="1403409303" sldId="356"/>
            <ac:picMk id="10" creationId="{02670146-0AB0-4703-B555-2BAF7A0E5E1B}"/>
          </ac:picMkLst>
        </pc:picChg>
        <pc:picChg chg="mod">
          <ac:chgData name="Ian van Krieken" userId="b027bf1f-01a3-4173-8a99-47e215512707" providerId="ADAL" clId="{A1AEB4F1-B889-4032-8CF2-F2CC1D3A33E0}" dt="2022-12-16T14:08:49.525" v="536" actId="14100"/>
          <ac:picMkLst>
            <pc:docMk/>
            <pc:sldMk cId="1403409303" sldId="356"/>
            <ac:picMk id="11" creationId="{497D88D5-B289-4E9B-846E-87BCC29D924B}"/>
          </ac:picMkLst>
        </pc:picChg>
        <pc:picChg chg="mod">
          <ac:chgData name="Ian van Krieken" userId="b027bf1f-01a3-4173-8a99-47e215512707" providerId="ADAL" clId="{A1AEB4F1-B889-4032-8CF2-F2CC1D3A33E0}" dt="2022-12-16T14:18:52.362" v="546"/>
          <ac:picMkLst>
            <pc:docMk/>
            <pc:sldMk cId="1403409303" sldId="356"/>
            <ac:picMk id="13" creationId="{C03934A3-8CD1-4370-8D07-B0601887CE25}"/>
          </ac:picMkLst>
        </pc:picChg>
        <pc:picChg chg="mod">
          <ac:chgData name="Ian van Krieken" userId="b027bf1f-01a3-4173-8a99-47e215512707" providerId="ADAL" clId="{A1AEB4F1-B889-4032-8CF2-F2CC1D3A33E0}" dt="2022-12-16T14:18:52.362" v="546"/>
          <ac:picMkLst>
            <pc:docMk/>
            <pc:sldMk cId="1403409303" sldId="356"/>
            <ac:picMk id="14" creationId="{FC6249E4-B780-4137-8051-EADA1C78EE05}"/>
          </ac:picMkLst>
        </pc:picChg>
        <pc:picChg chg="mod">
          <ac:chgData name="Ian van Krieken" userId="b027bf1f-01a3-4173-8a99-47e215512707" providerId="ADAL" clId="{A1AEB4F1-B889-4032-8CF2-F2CC1D3A33E0}" dt="2022-12-16T14:18:52.362" v="546"/>
          <ac:picMkLst>
            <pc:docMk/>
            <pc:sldMk cId="1403409303" sldId="356"/>
            <ac:picMk id="15" creationId="{AFD0FA90-385A-4CEE-A364-671D987F6B6A}"/>
          </ac:picMkLst>
        </pc:picChg>
        <pc:picChg chg="mod">
          <ac:chgData name="Ian van Krieken" userId="b027bf1f-01a3-4173-8a99-47e215512707" providerId="ADAL" clId="{A1AEB4F1-B889-4032-8CF2-F2CC1D3A33E0}" dt="2022-12-16T14:18:52.362" v="546"/>
          <ac:picMkLst>
            <pc:docMk/>
            <pc:sldMk cId="1403409303" sldId="356"/>
            <ac:picMk id="16" creationId="{85344F99-6CD5-47A3-8D00-6714BCA645DD}"/>
          </ac:picMkLst>
        </pc:picChg>
        <pc:picChg chg="mod">
          <ac:chgData name="Ian van Krieken" userId="b027bf1f-01a3-4173-8a99-47e215512707" providerId="ADAL" clId="{A1AEB4F1-B889-4032-8CF2-F2CC1D3A33E0}" dt="2022-12-16T14:18:52.362" v="546"/>
          <ac:picMkLst>
            <pc:docMk/>
            <pc:sldMk cId="1403409303" sldId="356"/>
            <ac:picMk id="17" creationId="{875A8F87-A0A4-492C-B268-9D7069C9FCB8}"/>
          </ac:picMkLst>
        </pc:picChg>
        <pc:picChg chg="mod">
          <ac:chgData name="Ian van Krieken" userId="b027bf1f-01a3-4173-8a99-47e215512707" providerId="ADAL" clId="{A1AEB4F1-B889-4032-8CF2-F2CC1D3A33E0}" dt="2022-12-16T14:18:56.606" v="549"/>
          <ac:picMkLst>
            <pc:docMk/>
            <pc:sldMk cId="1403409303" sldId="356"/>
            <ac:picMk id="20" creationId="{160E2EAC-F9EB-4A06-80A4-BE61FA3BBA8D}"/>
          </ac:picMkLst>
        </pc:picChg>
        <pc:picChg chg="mod">
          <ac:chgData name="Ian van Krieken" userId="b027bf1f-01a3-4173-8a99-47e215512707" providerId="ADAL" clId="{A1AEB4F1-B889-4032-8CF2-F2CC1D3A33E0}" dt="2022-12-16T14:18:56.606" v="549"/>
          <ac:picMkLst>
            <pc:docMk/>
            <pc:sldMk cId="1403409303" sldId="356"/>
            <ac:picMk id="21" creationId="{057392B0-7E5B-4F5C-B66D-5EAEE42FC135}"/>
          </ac:picMkLst>
        </pc:picChg>
        <pc:picChg chg="mod">
          <ac:chgData name="Ian van Krieken" userId="b027bf1f-01a3-4173-8a99-47e215512707" providerId="ADAL" clId="{A1AEB4F1-B889-4032-8CF2-F2CC1D3A33E0}" dt="2022-12-16T14:18:56.606" v="549"/>
          <ac:picMkLst>
            <pc:docMk/>
            <pc:sldMk cId="1403409303" sldId="356"/>
            <ac:picMk id="22" creationId="{7FB250D0-F4FA-47DD-A3C4-82480B1A735A}"/>
          </ac:picMkLst>
        </pc:picChg>
        <pc:picChg chg="mod">
          <ac:chgData name="Ian van Krieken" userId="b027bf1f-01a3-4173-8a99-47e215512707" providerId="ADAL" clId="{A1AEB4F1-B889-4032-8CF2-F2CC1D3A33E0}" dt="2022-12-16T14:18:56.606" v="549"/>
          <ac:picMkLst>
            <pc:docMk/>
            <pc:sldMk cId="1403409303" sldId="356"/>
            <ac:picMk id="23" creationId="{B6091B1F-64D2-4DD2-AE4E-8FA5EE24DA6A}"/>
          </ac:picMkLst>
        </pc:picChg>
        <pc:picChg chg="mod">
          <ac:chgData name="Ian van Krieken" userId="b027bf1f-01a3-4173-8a99-47e215512707" providerId="ADAL" clId="{A1AEB4F1-B889-4032-8CF2-F2CC1D3A33E0}" dt="2022-12-16T14:18:56.606" v="549"/>
          <ac:picMkLst>
            <pc:docMk/>
            <pc:sldMk cId="1403409303" sldId="356"/>
            <ac:picMk id="24" creationId="{342DB8F4-E4DC-49DB-A5D7-1ABF2E6A7C97}"/>
          </ac:picMkLst>
        </pc:picChg>
      </pc:sldChg>
      <pc:sldChg chg="del">
        <pc:chgData name="Ian van Krieken" userId="b027bf1f-01a3-4173-8a99-47e215512707" providerId="ADAL" clId="{A1AEB4F1-B889-4032-8CF2-F2CC1D3A33E0}" dt="2022-12-16T12:02:34.579" v="2" actId="47"/>
        <pc:sldMkLst>
          <pc:docMk/>
          <pc:sldMk cId="1966084802" sldId="357"/>
        </pc:sldMkLst>
      </pc:sldChg>
      <pc:sldChg chg="addSp delSp modSp add mod">
        <pc:chgData name="Ian van Krieken" userId="b027bf1f-01a3-4173-8a99-47e215512707" providerId="ADAL" clId="{A1AEB4F1-B889-4032-8CF2-F2CC1D3A33E0}" dt="2023-01-11T08:56:49.519" v="2135" actId="122"/>
        <pc:sldMkLst>
          <pc:docMk/>
          <pc:sldMk cId="2775352742" sldId="357"/>
        </pc:sldMkLst>
        <pc:spChg chg="mod">
          <ac:chgData name="Ian van Krieken" userId="b027bf1f-01a3-4173-8a99-47e215512707" providerId="ADAL" clId="{A1AEB4F1-B889-4032-8CF2-F2CC1D3A33E0}" dt="2023-01-09T18:05:52.443" v="811" actId="20577"/>
          <ac:spMkLst>
            <pc:docMk/>
            <pc:sldMk cId="2775352742" sldId="357"/>
            <ac:spMk id="2" creationId="{00000000-0000-0000-0000-000000000000}"/>
          </ac:spMkLst>
        </pc:spChg>
        <pc:spChg chg="mod">
          <ac:chgData name="Ian van Krieken" userId="b027bf1f-01a3-4173-8a99-47e215512707" providerId="ADAL" clId="{A1AEB4F1-B889-4032-8CF2-F2CC1D3A33E0}" dt="2023-01-11T08:56:49.519" v="2135" actId="122"/>
          <ac:spMkLst>
            <pc:docMk/>
            <pc:sldMk cId="2775352742" sldId="357"/>
            <ac:spMk id="3" creationId="{00000000-0000-0000-0000-000000000000}"/>
          </ac:spMkLst>
        </pc:spChg>
        <pc:graphicFrameChg chg="add del mod modGraphic">
          <ac:chgData name="Ian van Krieken" userId="b027bf1f-01a3-4173-8a99-47e215512707" providerId="ADAL" clId="{A1AEB4F1-B889-4032-8CF2-F2CC1D3A33E0}" dt="2023-01-09T18:06:42.212" v="899" actId="478"/>
          <ac:graphicFrameMkLst>
            <pc:docMk/>
            <pc:sldMk cId="2775352742" sldId="357"/>
            <ac:graphicFrameMk id="4" creationId="{BDEBA25A-73EA-443A-93AF-F2414FA77639}"/>
          </ac:graphicFrameMkLst>
        </pc:graphicFrameChg>
        <pc:graphicFrameChg chg="add mod modGraphic">
          <ac:chgData name="Ian van Krieken" userId="b027bf1f-01a3-4173-8a99-47e215512707" providerId="ADAL" clId="{A1AEB4F1-B889-4032-8CF2-F2CC1D3A33E0}" dt="2023-01-09T18:40:59.163" v="2119" actId="20577"/>
          <ac:graphicFrameMkLst>
            <pc:docMk/>
            <pc:sldMk cId="2775352742" sldId="357"/>
            <ac:graphicFrameMk id="5" creationId="{F7D493A3-0226-4E89-BA37-58893BC1B4E3}"/>
          </ac:graphicFrameMkLst>
        </pc:graphicFrameChg>
      </pc:sldChg>
      <pc:sldChg chg="add del">
        <pc:chgData name="Ian van Krieken" userId="b027bf1f-01a3-4173-8a99-47e215512707" providerId="ADAL" clId="{A1AEB4F1-B889-4032-8CF2-F2CC1D3A33E0}" dt="2023-01-10T08:17:25.238" v="2132" actId="47"/>
        <pc:sldMkLst>
          <pc:docMk/>
          <pc:sldMk cId="3345625011" sldId="3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:\PR\Huisstijl Royal Brinkman\Powerpoint\2017\Powerpoint achtergrond (16-9) voorbla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217024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5EBF-B4D1-47BE-AF2A-73B1A682D194}" type="datetimeFigureOut">
              <a:rPr lang="nl-NL" smtClean="0"/>
              <a:t>11-1-2023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47E3-2844-4515-B74E-2AF6A20A1B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397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:\PR\Huisstijl Royal Brinkman\Powerpoint\2017\Powerpoint achtergrond (16-9) vervolgbla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88" y="-20538"/>
            <a:ext cx="918051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5EBF-B4D1-47BE-AF2A-73B1A682D194}" type="datetimeFigureOut">
              <a:rPr lang="nl-NL" smtClean="0"/>
              <a:t>11-1-2023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47E3-2844-4515-B74E-2AF6A20A1B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02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:\PR\Huisstijl Royal Brinkman\Powerpoint\2017\Powerpoint achtergrond (16-9) vervolgbla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88" y="-20538"/>
            <a:ext cx="918051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5EBF-B4D1-47BE-AF2A-73B1A682D194}" type="datetimeFigureOut">
              <a:rPr lang="nl-NL" smtClean="0"/>
              <a:t>11-1-2023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47E3-2844-4515-B74E-2AF6A20A1B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682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PR\Huisstijl Royal Brinkman\Powerpoint\2017\Powerpoint achtergrond (16-9) vervolgbla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88" y="-20538"/>
            <a:ext cx="918051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5EBF-B4D1-47BE-AF2A-73B1A682D194}" type="datetimeFigureOut">
              <a:rPr lang="nl-NL" smtClean="0"/>
              <a:t>11-1-2023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47E3-2844-4515-B74E-2AF6A20A1B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04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:\PR\Huisstijl Royal Brinkman\Powerpoint\2017\Powerpoint achtergrond (16-9) vervolgbla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88" y="-20538"/>
            <a:ext cx="918051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5EBF-B4D1-47BE-AF2A-73B1A682D194}" type="datetimeFigureOut">
              <a:rPr lang="nl-NL" smtClean="0"/>
              <a:t>11-1-2023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47E3-2844-4515-B74E-2AF6A20A1B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126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:\PR\Huisstijl Royal Brinkman\Powerpoint\2017\Powerpoint achtergrond (16-9) vervolgbla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88" y="-20538"/>
            <a:ext cx="918051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5EBF-B4D1-47BE-AF2A-73B1A682D194}" type="datetimeFigureOut">
              <a:rPr lang="nl-NL" smtClean="0"/>
              <a:t>11-1-2023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47E3-2844-4515-B74E-2AF6A20A1B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44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:\PR\Huisstijl Royal Brinkman\Powerpoint\2017\Powerpoint achtergrond (16-9) vervolgbla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88" y="-20538"/>
            <a:ext cx="918051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5EBF-B4D1-47BE-AF2A-73B1A682D194}" type="datetimeFigureOut">
              <a:rPr lang="nl-NL" smtClean="0"/>
              <a:t>11-1-2023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47E3-2844-4515-B74E-2AF6A20A1B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:\PR\Huisstijl Royal Brinkman\Powerpoint\2017\Powerpoint achtergrond (16-9) vervolgbla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88" y="-20538"/>
            <a:ext cx="918051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5EBF-B4D1-47BE-AF2A-73B1A682D194}" type="datetimeFigureOut">
              <a:rPr lang="nl-NL" smtClean="0"/>
              <a:t>11-1-2023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47E3-2844-4515-B74E-2AF6A20A1B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88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:\PR\Huisstijl Royal Brinkman\Powerpoint\2017\Powerpoint achtergrond (16-9) achterbla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86"/>
            <a:ext cx="9179886" cy="516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5EBF-B4D1-47BE-AF2A-73B1A682D194}" type="datetimeFigureOut">
              <a:rPr lang="nl-NL" smtClean="0"/>
              <a:t>11-1-2023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47E3-2844-4515-B74E-2AF6A20A1B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9365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:\PR\Huisstijl Royal Brinkman\Powerpoint\2017\Powerpoint achtergrond (16-9) vervolgbla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88" y="-20538"/>
            <a:ext cx="918051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5EBF-B4D1-47BE-AF2A-73B1A682D194}" type="datetimeFigureOut">
              <a:rPr lang="nl-NL" smtClean="0"/>
              <a:t>11-1-2023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47E3-2844-4515-B74E-2AF6A20A1B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219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:\PR\Huisstijl Royal Brinkman\Powerpoint\2017\Powerpoint achtergrond (16-9) vervolgbla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88" y="-20538"/>
            <a:ext cx="918051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5EBF-B4D1-47BE-AF2A-73B1A682D194}" type="datetimeFigureOut">
              <a:rPr lang="nl-NL" smtClean="0"/>
              <a:t>11-1-2023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47E3-2844-4515-B74E-2AF6A20A1B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678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:\PR\Huisstijl Royal Brinkman\Powerpoint\2017\Powerpoint achtergrond (16-9) vervolgblad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88" y="-20538"/>
            <a:ext cx="918051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15EBF-B4D1-47BE-AF2A-73B1A682D194}" type="datetimeFigureOut">
              <a:rPr lang="nl-NL" smtClean="0"/>
              <a:t>11-1-2023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C47E3-2844-4515-B74E-2AF6A20A1B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6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C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763688" y="1851670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/>
              <a:t>Cybersecurity</a:t>
            </a:r>
          </a:p>
        </p:txBody>
      </p:sp>
    </p:spTree>
    <p:extLst>
      <p:ext uri="{BB962C8B-B14F-4D97-AF65-F5344CB8AC3E}">
        <p14:creationId xmlns:p14="http://schemas.microsoft.com/office/powerpoint/2010/main" val="1050001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Over mij..</a:t>
            </a:r>
            <a:endParaRPr lang="nl-NL" dirty="0">
              <a:solidFill>
                <a:srgbClr val="CC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00151"/>
            <a:ext cx="6707088" cy="3394472"/>
          </a:xfrm>
        </p:spPr>
        <p:txBody>
          <a:bodyPr>
            <a:normAutofit/>
          </a:bodyPr>
          <a:lstStyle/>
          <a:p>
            <a:r>
              <a:rPr lang="nl-NL" sz="1800" dirty="0"/>
              <a:t>Ian van Krieken</a:t>
            </a:r>
          </a:p>
          <a:p>
            <a:r>
              <a:rPr lang="nl-NL" sz="1800" dirty="0"/>
              <a:t>IT Manager Royal Brinkman</a:t>
            </a:r>
          </a:p>
          <a:p>
            <a:r>
              <a:rPr lang="nl-NL" sz="1800" dirty="0"/>
              <a:t>12 jaar werkzaam </a:t>
            </a:r>
          </a:p>
          <a:p>
            <a:r>
              <a:rPr lang="nl-NL" sz="1800" dirty="0"/>
              <a:t>8 jaar als IT Manager</a:t>
            </a:r>
          </a:p>
          <a:p>
            <a:endParaRPr lang="nl-NL" sz="1800" dirty="0"/>
          </a:p>
          <a:p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b="1" dirty="0"/>
          </a:p>
        </p:txBody>
      </p:sp>
      <p:pic>
        <p:nvPicPr>
          <p:cNvPr id="7" name="Picture 4" descr="Cybersecurity: Not just an IT issue, but a regulatory one too | Netherlands  | Global law firm | Norton Rose Fulbright">
            <a:extLst>
              <a:ext uri="{FF2B5EF4-FFF2-40B4-BE49-F238E27FC236}">
                <a16:creationId xmlns:a16="http://schemas.microsoft.com/office/drawing/2014/main" id="{09A7632F-FEF9-495B-B3D9-E2627C592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618" y="1935798"/>
            <a:ext cx="1696778" cy="95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Why cybersecurity in the EU should matter to you - Modern Diplomacy">
            <a:extLst>
              <a:ext uri="{FF2B5EF4-FFF2-40B4-BE49-F238E27FC236}">
                <a16:creationId xmlns:a16="http://schemas.microsoft.com/office/drawing/2014/main" id="{E9704EEC-CF69-4D89-8C66-7301EFB08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011" y="3303178"/>
            <a:ext cx="1696778" cy="95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 descr="Afbeelding met tekst, binnen, computer, elektronica&#10;&#10;Automatisch gegenereerde beschrijving">
            <a:extLst>
              <a:ext uri="{FF2B5EF4-FFF2-40B4-BE49-F238E27FC236}">
                <a16:creationId xmlns:a16="http://schemas.microsoft.com/office/drawing/2014/main" id="{AB9E1E92-A882-4A8C-93DB-3D23B81011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150" y="338758"/>
            <a:ext cx="1697246" cy="113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92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Veel veranderd..</a:t>
            </a:r>
            <a:endParaRPr lang="nl-NL" dirty="0">
              <a:solidFill>
                <a:srgbClr val="CC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674903"/>
            <a:ext cx="6707088" cy="58271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NL" sz="1800" b="1" dirty="0"/>
              <a:t>Door digitalisering zijn we veel afhankelijker geworden </a:t>
            </a:r>
          </a:p>
          <a:p>
            <a:pPr marL="0" indent="0" algn="ctr">
              <a:buNone/>
            </a:pPr>
            <a:r>
              <a:rPr lang="nl-NL" sz="1800" b="1" dirty="0"/>
              <a:t>= meer pijn = bereid meer te betalen</a:t>
            </a:r>
          </a:p>
          <a:p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b="1" dirty="0"/>
          </a:p>
        </p:txBody>
      </p:sp>
      <p:pic>
        <p:nvPicPr>
          <p:cNvPr id="7" name="Picture 4" descr="Cybersecurity: Not just an IT issue, but a regulatory one too | Netherlands  | Global law firm | Norton Rose Fulbright">
            <a:extLst>
              <a:ext uri="{FF2B5EF4-FFF2-40B4-BE49-F238E27FC236}">
                <a16:creationId xmlns:a16="http://schemas.microsoft.com/office/drawing/2014/main" id="{09A7632F-FEF9-495B-B3D9-E2627C592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618" y="1935798"/>
            <a:ext cx="1696778" cy="95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Why cybersecurity in the EU should matter to you - Modern Diplomacy">
            <a:extLst>
              <a:ext uri="{FF2B5EF4-FFF2-40B4-BE49-F238E27FC236}">
                <a16:creationId xmlns:a16="http://schemas.microsoft.com/office/drawing/2014/main" id="{E9704EEC-CF69-4D89-8C66-7301EFB08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011" y="3303178"/>
            <a:ext cx="1696778" cy="95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 descr="Afbeelding met tekst, binnen, computer, elektronica&#10;&#10;Automatisch gegenereerde beschrijving">
            <a:extLst>
              <a:ext uri="{FF2B5EF4-FFF2-40B4-BE49-F238E27FC236}">
                <a16:creationId xmlns:a16="http://schemas.microsoft.com/office/drawing/2014/main" id="{AB9E1E92-A882-4A8C-93DB-3D23B81011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150" y="338758"/>
            <a:ext cx="1697246" cy="1131497"/>
          </a:xfrm>
          <a:prstGeom prst="rect">
            <a:avLst/>
          </a:prstGeom>
        </p:spPr>
      </p:pic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F7D493A3-0226-4E89-BA37-58893BC1B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336652"/>
              </p:ext>
            </p:extLst>
          </p:nvPr>
        </p:nvGraphicFramePr>
        <p:xfrm>
          <a:off x="611560" y="1256103"/>
          <a:ext cx="6096000" cy="2148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1198916263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279922331"/>
                    </a:ext>
                  </a:extLst>
                </a:gridCol>
                <a:gridCol w="2495600">
                  <a:extLst>
                    <a:ext uri="{9D8B030D-6E8A-4147-A177-3AD203B41FA5}">
                      <a16:colId xmlns:a16="http://schemas.microsoft.com/office/drawing/2014/main" val="41175314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b="1" dirty="0"/>
                        <a:t>Toen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b="1" dirty="0"/>
                        <a:t>Nu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806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b="1" dirty="0"/>
                        <a:t>Hackers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Studenten, eenlingen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Georganiseerde misdaad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228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b="1" dirty="0"/>
                        <a:t>Slachtoffers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Enkele, vaak ver ‘van je bed’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Dagelijks, ook ‘om de hoek’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659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b="1" dirty="0"/>
                        <a:t>Maatregelen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Basis (firewall, virusscanner, spamfilter)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Geavanceerd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034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b="1" dirty="0"/>
                        <a:t>Opvatting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“Loopt wel los”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“Het is niet de vraag of maar wanneer”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85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352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komen ze binnen?</a:t>
            </a:r>
            <a:endParaRPr lang="nl-NL" dirty="0">
              <a:solidFill>
                <a:srgbClr val="CC0000"/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BB12F99-2FC3-45F5-8132-E25E6E0F8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15566"/>
            <a:ext cx="7344816" cy="348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0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Multi-</a:t>
            </a:r>
            <a:r>
              <a:rPr lang="nl-NL" dirty="0" err="1"/>
              <a:t>layered</a:t>
            </a:r>
            <a:r>
              <a:rPr lang="nl-NL" dirty="0"/>
              <a:t> security</a:t>
            </a:r>
            <a:endParaRPr lang="nl-NL" dirty="0">
              <a:solidFill>
                <a:srgbClr val="CC0000"/>
              </a:solidFill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6C8A585-B913-43F7-BDB5-A6F0DF351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987574"/>
            <a:ext cx="4608512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 err="1"/>
              <a:t>Layer</a:t>
            </a:r>
            <a:r>
              <a:rPr lang="nl-NL" sz="2000" b="1" dirty="0"/>
              <a:t> 1:	</a:t>
            </a:r>
            <a:r>
              <a:rPr lang="nl-NL" sz="2000" b="1" dirty="0" err="1"/>
              <a:t>Protection</a:t>
            </a:r>
            <a:r>
              <a:rPr lang="nl-NL" sz="2000" b="1" dirty="0"/>
              <a:t> </a:t>
            </a:r>
            <a:r>
              <a:rPr lang="nl-NL" sz="2000" b="1" dirty="0" err="1"/>
              <a:t>layer</a:t>
            </a:r>
            <a:endParaRPr lang="nl-NL" sz="2000" b="1" dirty="0"/>
          </a:p>
          <a:p>
            <a:pPr marL="0" indent="0">
              <a:buNone/>
            </a:pPr>
            <a:r>
              <a:rPr lang="nl-NL" sz="900" b="1" i="1" dirty="0"/>
              <a:t>Zorgt ervoor dat ongewenste zaken buiten de deur blijven</a:t>
            </a:r>
          </a:p>
          <a:p>
            <a:pPr marL="0" indent="0">
              <a:buNone/>
            </a:pPr>
            <a:r>
              <a:rPr lang="nl-NL" sz="800" dirty="0"/>
              <a:t>Firewall, Email filtering, ATP, USB </a:t>
            </a:r>
            <a:r>
              <a:rPr lang="nl-NL" sz="800" dirty="0" err="1"/>
              <a:t>blocking</a:t>
            </a:r>
            <a:r>
              <a:rPr lang="nl-NL" sz="800" dirty="0"/>
              <a:t>, MDM (</a:t>
            </a:r>
            <a:r>
              <a:rPr lang="nl-NL" sz="800" dirty="0" err="1"/>
              <a:t>Intune</a:t>
            </a:r>
            <a:r>
              <a:rPr lang="nl-NL" sz="800" dirty="0"/>
              <a:t>), MFA, Web content filtering, </a:t>
            </a:r>
            <a:r>
              <a:rPr lang="nl-NL" sz="800" dirty="0" err="1"/>
              <a:t>Conditional</a:t>
            </a:r>
            <a:r>
              <a:rPr lang="nl-NL" sz="800" dirty="0"/>
              <a:t> access, Patch Management, Sophos </a:t>
            </a:r>
            <a:r>
              <a:rPr lang="nl-NL" sz="800" dirty="0" err="1"/>
              <a:t>heartbeat</a:t>
            </a:r>
            <a:r>
              <a:rPr lang="nl-NL" sz="800" dirty="0"/>
              <a:t>, </a:t>
            </a:r>
            <a:r>
              <a:rPr lang="nl-NL" sz="800" dirty="0" err="1"/>
              <a:t>Vulnability</a:t>
            </a:r>
            <a:r>
              <a:rPr lang="nl-NL" sz="800" dirty="0"/>
              <a:t> scanning</a:t>
            </a:r>
            <a:endParaRPr lang="nl-NL" sz="1400" dirty="0"/>
          </a:p>
          <a:p>
            <a:pPr marL="0" indent="0">
              <a:buNone/>
            </a:pPr>
            <a:r>
              <a:rPr lang="nl-NL" sz="2000" b="1" dirty="0" err="1"/>
              <a:t>Layer</a:t>
            </a:r>
            <a:r>
              <a:rPr lang="nl-NL" sz="2000" b="1" dirty="0"/>
              <a:t> 2:	</a:t>
            </a:r>
            <a:r>
              <a:rPr lang="nl-NL" sz="2000" b="1" dirty="0" err="1"/>
              <a:t>Detection</a:t>
            </a:r>
            <a:r>
              <a:rPr lang="nl-NL" sz="2000" b="1" dirty="0"/>
              <a:t> &amp; Respons</a:t>
            </a:r>
          </a:p>
          <a:p>
            <a:pPr marL="0" indent="0">
              <a:buNone/>
            </a:pPr>
            <a:r>
              <a:rPr lang="nl-NL" sz="900" b="1" i="1" dirty="0"/>
              <a:t>Detecteert en grijpt in als er iets verdachts gebeurd</a:t>
            </a:r>
            <a:endParaRPr lang="nl-NL" sz="2000" b="1" dirty="0"/>
          </a:p>
          <a:p>
            <a:pPr marL="0" indent="0">
              <a:buNone/>
            </a:pPr>
            <a:r>
              <a:rPr lang="nl-NL" sz="800" dirty="0" err="1"/>
              <a:t>EndPoint</a:t>
            </a:r>
            <a:r>
              <a:rPr lang="nl-NL" sz="800" dirty="0"/>
              <a:t> </a:t>
            </a:r>
            <a:r>
              <a:rPr lang="nl-NL" sz="800" dirty="0" err="1"/>
              <a:t>Protection</a:t>
            </a:r>
            <a:r>
              <a:rPr lang="nl-NL" sz="800" dirty="0"/>
              <a:t> (EDR), Server </a:t>
            </a:r>
            <a:r>
              <a:rPr lang="nl-NL" sz="800" dirty="0" err="1"/>
              <a:t>Protection</a:t>
            </a:r>
            <a:r>
              <a:rPr lang="nl-NL" sz="800" dirty="0"/>
              <a:t> (EDR), Security monitoring, </a:t>
            </a:r>
            <a:r>
              <a:rPr lang="nl-NL" sz="800" dirty="0" err="1"/>
              <a:t>Azure</a:t>
            </a:r>
            <a:r>
              <a:rPr lang="nl-NL" sz="800" dirty="0"/>
              <a:t> </a:t>
            </a:r>
            <a:r>
              <a:rPr lang="nl-NL" sz="800" dirty="0" err="1"/>
              <a:t>risky</a:t>
            </a:r>
            <a:r>
              <a:rPr lang="nl-NL" sz="800" dirty="0"/>
              <a:t> </a:t>
            </a:r>
            <a:r>
              <a:rPr lang="nl-NL" sz="800" dirty="0" err="1"/>
              <a:t>logins</a:t>
            </a:r>
            <a:r>
              <a:rPr lang="nl-NL" sz="800" dirty="0"/>
              <a:t>, </a:t>
            </a:r>
            <a:r>
              <a:rPr lang="nl-NL" sz="800" dirty="0" err="1"/>
              <a:t>Canary</a:t>
            </a:r>
            <a:r>
              <a:rPr lang="nl-NL" sz="800" dirty="0"/>
              <a:t> </a:t>
            </a:r>
            <a:r>
              <a:rPr lang="nl-NL" sz="800" dirty="0" err="1"/>
              <a:t>documents</a:t>
            </a:r>
            <a:r>
              <a:rPr lang="nl-NL" sz="800" dirty="0"/>
              <a:t> &amp; accounts</a:t>
            </a:r>
            <a:endParaRPr lang="nl-NL" sz="1400" dirty="0"/>
          </a:p>
          <a:p>
            <a:pPr marL="0" indent="0">
              <a:buNone/>
            </a:pPr>
            <a:r>
              <a:rPr lang="nl-NL" sz="2000" b="1" dirty="0" err="1"/>
              <a:t>Layer</a:t>
            </a:r>
            <a:r>
              <a:rPr lang="nl-NL" sz="2000" b="1" dirty="0"/>
              <a:t> 3:	</a:t>
            </a:r>
            <a:r>
              <a:rPr lang="nl-NL" sz="2000" b="1" dirty="0" err="1"/>
              <a:t>Isolation</a:t>
            </a:r>
            <a:endParaRPr lang="nl-NL" sz="2000" b="1" dirty="0"/>
          </a:p>
          <a:p>
            <a:pPr marL="0" indent="0">
              <a:buNone/>
            </a:pPr>
            <a:r>
              <a:rPr lang="nl-NL" sz="900" b="1" i="1" dirty="0"/>
              <a:t>Maakt verspreiding zo moeilijk mogelijk</a:t>
            </a:r>
            <a:endParaRPr lang="nl-NL" sz="2000" b="1" dirty="0"/>
          </a:p>
          <a:p>
            <a:pPr marL="0" indent="0">
              <a:buNone/>
            </a:pPr>
            <a:r>
              <a:rPr lang="nl-NL" sz="800" dirty="0"/>
              <a:t>Sophos </a:t>
            </a:r>
            <a:r>
              <a:rPr lang="nl-NL" sz="800" dirty="0" err="1"/>
              <a:t>Synchronised</a:t>
            </a:r>
            <a:r>
              <a:rPr lang="nl-NL" sz="800" dirty="0"/>
              <a:t> Security, Users geen </a:t>
            </a:r>
            <a:r>
              <a:rPr lang="nl-NL" sz="800" dirty="0" err="1"/>
              <a:t>local</a:t>
            </a:r>
            <a:r>
              <a:rPr lang="nl-NL" sz="800" dirty="0"/>
              <a:t> </a:t>
            </a:r>
            <a:r>
              <a:rPr lang="nl-NL" sz="800" dirty="0" err="1"/>
              <a:t>admin</a:t>
            </a:r>
            <a:r>
              <a:rPr lang="nl-NL" sz="800" dirty="0"/>
              <a:t>, Geen </a:t>
            </a:r>
            <a:r>
              <a:rPr lang="nl-NL" sz="800" dirty="0" err="1"/>
              <a:t>cmd</a:t>
            </a:r>
            <a:r>
              <a:rPr lang="nl-NL" sz="800" dirty="0"/>
              <a:t> prompt &amp; powershell, Windows </a:t>
            </a:r>
            <a:r>
              <a:rPr lang="nl-NL" sz="800" dirty="0" err="1"/>
              <a:t>firewalling</a:t>
            </a:r>
            <a:r>
              <a:rPr lang="nl-NL" sz="800" dirty="0"/>
              <a:t>, Netwerk segmentatie, Netwerk </a:t>
            </a:r>
            <a:r>
              <a:rPr lang="nl-NL" sz="800" dirty="0" err="1"/>
              <a:t>hardening</a:t>
            </a:r>
            <a:endParaRPr lang="nl-NL" sz="1400" dirty="0"/>
          </a:p>
          <a:p>
            <a:pPr marL="0" indent="0">
              <a:buNone/>
            </a:pPr>
            <a:r>
              <a:rPr lang="nl-NL" sz="2000" b="1" dirty="0" err="1"/>
              <a:t>Layer</a:t>
            </a:r>
            <a:r>
              <a:rPr lang="nl-NL" sz="2000" b="1" dirty="0"/>
              <a:t> 4:	Human</a:t>
            </a:r>
          </a:p>
          <a:p>
            <a:pPr marL="0" indent="0">
              <a:buNone/>
            </a:pPr>
            <a:r>
              <a:rPr lang="nl-NL" sz="900" b="1" i="1" dirty="0"/>
              <a:t>Maakt/houd medewerkers alert, daar zit de ingang</a:t>
            </a:r>
          </a:p>
          <a:p>
            <a:pPr marL="0" indent="0">
              <a:buNone/>
            </a:pPr>
            <a:r>
              <a:rPr lang="nl-NL" sz="800" dirty="0"/>
              <a:t>Jaarlijkse </a:t>
            </a:r>
            <a:r>
              <a:rPr lang="nl-NL" sz="800" dirty="0" err="1"/>
              <a:t>phishing</a:t>
            </a:r>
            <a:r>
              <a:rPr lang="nl-NL" sz="800" dirty="0"/>
              <a:t> test, Informatie/voorbeelden delen op intranet - open communicatie, Trainingsprogramma (bestaande + nieuwe medewerkers) – in ontwikkeling</a:t>
            </a:r>
          </a:p>
          <a:p>
            <a:pPr marL="0" indent="0">
              <a:buNone/>
            </a:pPr>
            <a:endParaRPr lang="nl-NL" sz="1400" dirty="0"/>
          </a:p>
          <a:p>
            <a:pPr>
              <a:buFontTx/>
              <a:buChar char="-"/>
            </a:pPr>
            <a:endParaRPr lang="nl-NL" sz="1400" dirty="0"/>
          </a:p>
          <a:p>
            <a:pPr>
              <a:buFontTx/>
              <a:buChar char="-"/>
            </a:pPr>
            <a:endParaRPr lang="nl-NL" sz="1400" dirty="0"/>
          </a:p>
          <a:p>
            <a:pPr>
              <a:buFontTx/>
              <a:buChar char="-"/>
            </a:pPr>
            <a:endParaRPr lang="nl-NL" sz="1400" dirty="0"/>
          </a:p>
          <a:p>
            <a:pPr>
              <a:buFontTx/>
              <a:buChar char="-"/>
            </a:pPr>
            <a:endParaRPr lang="nl-NL" sz="1400" dirty="0"/>
          </a:p>
          <a:p>
            <a:pPr>
              <a:buFontTx/>
              <a:buChar char="-"/>
            </a:pPr>
            <a:endParaRPr lang="nl-NL" sz="1400" dirty="0"/>
          </a:p>
          <a:p>
            <a:pPr>
              <a:buFontTx/>
              <a:buChar char="-"/>
            </a:pPr>
            <a:endParaRPr lang="nl-NL" sz="1400" dirty="0"/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endParaRPr lang="nl-NL" sz="1400" b="1" dirty="0"/>
          </a:p>
        </p:txBody>
      </p:sp>
      <p:pic>
        <p:nvPicPr>
          <p:cNvPr id="8" name="Picture 4" descr="Cybersecurity: Not just an IT issue, but a regulatory one too | Netherlands  | Global law firm | Norton Rose Fulbright">
            <a:extLst>
              <a:ext uri="{FF2B5EF4-FFF2-40B4-BE49-F238E27FC236}">
                <a16:creationId xmlns:a16="http://schemas.microsoft.com/office/drawing/2014/main" id="{1986DCBD-2350-4741-AC41-E4A7EB1A8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618" y="1935798"/>
            <a:ext cx="1696778" cy="95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Why cybersecurity in the EU should matter to you - Modern Diplomacy">
            <a:extLst>
              <a:ext uri="{FF2B5EF4-FFF2-40B4-BE49-F238E27FC236}">
                <a16:creationId xmlns:a16="http://schemas.microsoft.com/office/drawing/2014/main" id="{A540A8D5-564C-40B7-8DBA-3FBCC58D3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011" y="3303178"/>
            <a:ext cx="1696778" cy="95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 descr="Afbeelding met tekst, binnen, computer, elektronica&#10;&#10;Automatisch gegenereerde beschrijving">
            <a:extLst>
              <a:ext uri="{FF2B5EF4-FFF2-40B4-BE49-F238E27FC236}">
                <a16:creationId xmlns:a16="http://schemas.microsoft.com/office/drawing/2014/main" id="{98253B38-6D21-430F-88BC-BB24BFAE25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150" y="338758"/>
            <a:ext cx="1697246" cy="1131497"/>
          </a:xfrm>
          <a:prstGeom prst="rect">
            <a:avLst/>
          </a:prstGeom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990BB76A-A812-42EC-A8E9-9D9A24F01D09}"/>
              </a:ext>
            </a:extLst>
          </p:cNvPr>
          <p:cNvSpPr txBox="1">
            <a:spLocks/>
          </p:cNvSpPr>
          <p:nvPr/>
        </p:nvSpPr>
        <p:spPr>
          <a:xfrm>
            <a:off x="4788024" y="982511"/>
            <a:ext cx="2304256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b="1" dirty="0"/>
              <a:t>98%</a:t>
            </a:r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r>
              <a:rPr lang="nl-NL" sz="2000" b="1" dirty="0"/>
              <a:t>98%</a:t>
            </a:r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r>
              <a:rPr lang="nl-NL" sz="2000" b="1" dirty="0"/>
              <a:t>98%</a:t>
            </a:r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r>
              <a:rPr lang="nl-NL" sz="1400" dirty="0"/>
              <a:t>---------------</a:t>
            </a:r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r>
              <a:rPr lang="nl-NL" sz="2200" b="1"/>
              <a:t>99,99</a:t>
            </a:r>
            <a:r>
              <a:rPr lang="nl-NL" sz="2200" b="1" dirty="0"/>
              <a:t>% </a:t>
            </a:r>
            <a:r>
              <a:rPr lang="nl-NL" sz="2200" b="1" dirty="0" err="1"/>
              <a:t>protection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66374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ybersecurity: Not just an IT issue, but a regulatory one too | Netherlands  | Global law firm | Norton Rose Fulbright">
            <a:extLst>
              <a:ext uri="{FF2B5EF4-FFF2-40B4-BE49-F238E27FC236}">
                <a16:creationId xmlns:a16="http://schemas.microsoft.com/office/drawing/2014/main" id="{CDF8D75E-45A9-4710-B8E0-A31089062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183" y="2571750"/>
            <a:ext cx="2779634" cy="156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Why cybersecurity in the EU should matter to you - Modern Diplomacy">
            <a:extLst>
              <a:ext uri="{FF2B5EF4-FFF2-40B4-BE49-F238E27FC236}">
                <a16:creationId xmlns:a16="http://schemas.microsoft.com/office/drawing/2014/main" id="{02670146-0AB0-4703-B555-2BAF7A0E5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55" y="2569168"/>
            <a:ext cx="2766788" cy="155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 descr="Afbeelding met tekst, binnen, computer, elektronica&#10;&#10;Automatisch gegenereerde beschrijving">
            <a:extLst>
              <a:ext uri="{FF2B5EF4-FFF2-40B4-BE49-F238E27FC236}">
                <a16:creationId xmlns:a16="http://schemas.microsoft.com/office/drawing/2014/main" id="{497D88D5-B289-4E9B-846E-87BCC29D9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81" y="2571750"/>
            <a:ext cx="2345318" cy="1563545"/>
          </a:xfrm>
          <a:prstGeom prst="rect">
            <a:avLst/>
          </a:prstGeom>
        </p:spPr>
      </p:pic>
      <p:grpSp>
        <p:nvGrpSpPr>
          <p:cNvPr id="19" name="Groep 18">
            <a:extLst>
              <a:ext uri="{FF2B5EF4-FFF2-40B4-BE49-F238E27FC236}">
                <a16:creationId xmlns:a16="http://schemas.microsoft.com/office/drawing/2014/main" id="{F2C57D0C-9564-455A-BA3F-449E50535829}"/>
              </a:ext>
            </a:extLst>
          </p:cNvPr>
          <p:cNvGrpSpPr/>
          <p:nvPr/>
        </p:nvGrpSpPr>
        <p:grpSpPr>
          <a:xfrm>
            <a:off x="683568" y="771550"/>
            <a:ext cx="8098200" cy="1228898"/>
            <a:chOff x="3210955" y="2529066"/>
            <a:chExt cx="5768244" cy="972000"/>
          </a:xfrm>
        </p:grpSpPr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160E2EAC-F9EB-4A06-80A4-BE61FA3BBA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7158627" y="2529066"/>
              <a:ext cx="1820572" cy="972000"/>
            </a:xfrm>
            <a:prstGeom prst="rect">
              <a:avLst/>
            </a:prstGeom>
          </p:spPr>
        </p:pic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057392B0-7E5B-4F5C-B66D-5EAEE42FC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3210955" y="2529066"/>
              <a:ext cx="1820572" cy="97200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7FB250D0-F4FA-47DD-A3C4-82480B1A73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4197873" y="2529066"/>
              <a:ext cx="1820572" cy="972000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B6091B1F-64D2-4DD2-AE4E-8FA5EE24DA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6171709" y="2529066"/>
              <a:ext cx="1820572" cy="972000"/>
            </a:xfrm>
            <a:prstGeom prst="rect">
              <a:avLst/>
            </a:prstGeom>
          </p:spPr>
        </p:pic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342DB8F4-E4DC-49DB-A5D7-1ABF2E6A7C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5184791" y="2529066"/>
              <a:ext cx="1820572" cy="972000"/>
            </a:xfrm>
            <a:prstGeom prst="rect">
              <a:avLst/>
            </a:prstGeom>
          </p:spPr>
        </p:pic>
      </p:grpSp>
      <p:sp>
        <p:nvSpPr>
          <p:cNvPr id="25" name="Tekstvak 24">
            <a:extLst>
              <a:ext uri="{FF2B5EF4-FFF2-40B4-BE49-F238E27FC236}">
                <a16:creationId xmlns:a16="http://schemas.microsoft.com/office/drawing/2014/main" id="{06E6A5F5-A5BE-48BE-AABC-01263ADE8F58}"/>
              </a:ext>
            </a:extLst>
          </p:cNvPr>
          <p:cNvSpPr txBox="1"/>
          <p:nvPr/>
        </p:nvSpPr>
        <p:spPr>
          <a:xfrm>
            <a:off x="909813" y="726334"/>
            <a:ext cx="7860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709">
              <a:defRPr/>
            </a:pPr>
            <a:r>
              <a:rPr lang="en-US" sz="8000" b="1" kern="0" dirty="0" err="1">
                <a:solidFill>
                  <a:prstClr val="white"/>
                </a:solidFill>
                <a:latin typeface="Calibri"/>
              </a:rPr>
              <a:t>Vragen</a:t>
            </a:r>
            <a:r>
              <a:rPr lang="en-US" sz="80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nl-NL" sz="8000" b="1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34093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C0000"/>
      </a:accent1>
      <a:accent2>
        <a:srgbClr val="70737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A70DA5E6D070439FF780806C31ACC4" ma:contentTypeVersion="13" ma:contentTypeDescription="Een nieuw document maken." ma:contentTypeScope="" ma:versionID="5673aa5335959a30117d42f96083ca14">
  <xsd:schema xmlns:xsd="http://www.w3.org/2001/XMLSchema" xmlns:xs="http://www.w3.org/2001/XMLSchema" xmlns:p="http://schemas.microsoft.com/office/2006/metadata/properties" xmlns:ns3="bede7a05-7942-445c-88bb-20d519d48212" xmlns:ns4="578c8140-8e5f-4f4c-bc74-9b3412adf520" targetNamespace="http://schemas.microsoft.com/office/2006/metadata/properties" ma:root="true" ma:fieldsID="e81e97611fb918ce9701fdf5179cdcd0" ns3:_="" ns4:_="">
    <xsd:import namespace="bede7a05-7942-445c-88bb-20d519d48212"/>
    <xsd:import namespace="578c8140-8e5f-4f4c-bc74-9b3412adf52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de7a05-7942-445c-88bb-20d519d48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c8140-8e5f-4f4c-bc74-9b3412adf5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6F4CB8-4780-471E-B248-138551B372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de7a05-7942-445c-88bb-20d519d48212"/>
    <ds:schemaRef ds:uri="578c8140-8e5f-4f4c-bc74-9b3412adf5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BB8C44-1AB0-4615-8494-9FA45C01A217}">
  <ds:schemaRefs>
    <ds:schemaRef ds:uri="http://purl.org/dc/terms/"/>
    <ds:schemaRef ds:uri="http://schemas.openxmlformats.org/package/2006/metadata/core-properties"/>
    <ds:schemaRef ds:uri="bede7a05-7942-445c-88bb-20d519d48212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578c8140-8e5f-4f4c-bc74-9b3412adf52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67E5221-2464-4415-92F9-1CC693C95C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1838</TotalTime>
  <Words>263</Words>
  <Application>Microsoft Office PowerPoint</Application>
  <PresentationFormat>Diavoorstelling (16:9)</PresentationFormat>
  <Paragraphs>71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Calibri</vt:lpstr>
      <vt:lpstr>Kantoorthema</vt:lpstr>
      <vt:lpstr>PowerPoint-presentatie</vt:lpstr>
      <vt:lpstr>Over mij..</vt:lpstr>
      <vt:lpstr>Veel veranderd..</vt:lpstr>
      <vt:lpstr>Hoe komen ze binnen?</vt:lpstr>
      <vt:lpstr>Multi-layered security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Esther van Winden</dc:creator>
  <cp:lastModifiedBy>Ian van Krieken</cp:lastModifiedBy>
  <cp:revision>21</cp:revision>
  <dcterms:created xsi:type="dcterms:W3CDTF">2017-09-28T06:30:35Z</dcterms:created>
  <dcterms:modified xsi:type="dcterms:W3CDTF">2023-01-11T08:56:51Z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0x010100BFA70DA5E6D070439FF780806C31ACC4</vt:lpwstr>
  </property>
</Properties>
</file>