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3" r:id="rId4"/>
    <p:sldMasterId id="2147483687" r:id="rId5"/>
    <p:sldMasterId id="2147483738" r:id="rId6"/>
  </p:sldMasterIdLst>
  <p:notesMasterIdLst>
    <p:notesMasterId r:id="rId22"/>
  </p:notesMasterIdLst>
  <p:handoutMasterIdLst>
    <p:handoutMasterId r:id="rId23"/>
  </p:handoutMasterIdLst>
  <p:sldIdLst>
    <p:sldId id="256" r:id="rId7"/>
    <p:sldId id="265" r:id="rId8"/>
    <p:sldId id="267" r:id="rId9"/>
    <p:sldId id="266" r:id="rId10"/>
    <p:sldId id="333" r:id="rId11"/>
    <p:sldId id="334" r:id="rId12"/>
    <p:sldId id="328" r:id="rId13"/>
    <p:sldId id="330" r:id="rId14"/>
    <p:sldId id="331" r:id="rId15"/>
    <p:sldId id="323" r:id="rId16"/>
    <p:sldId id="324" r:id="rId17"/>
    <p:sldId id="332" r:id="rId18"/>
    <p:sldId id="272" r:id="rId19"/>
    <p:sldId id="268" r:id="rId20"/>
    <p:sldId id="325" r:id="rId21"/>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Myriad for Rabobank" panose="020B0604020202020204" charset="0"/>
      <p:regular r:id="rId28"/>
      <p:bold r:id="rId29"/>
      <p:italic r:id="rId30"/>
      <p:boldItalic r:id="rId31"/>
    </p:embeddedFont>
    <p:embeddedFont>
      <p:font typeface="Myriad for Rabobank Bd It" panose="020B0604020202020204" charset="0"/>
      <p:regular r:id="rId32"/>
      <p:bold r:id="rId32"/>
      <p:italic r:id="rId33"/>
      <p:boldItalic r:id="rId34"/>
    </p:embeddedFont>
    <p:embeddedFont>
      <p:font typeface="Myriad for Rabobank It" panose="020B0604020202020204" charset="0"/>
      <p:regular r:id="rId35"/>
      <p:bold r:id="rId36"/>
      <p:italic r:id="rId37"/>
      <p:boldItalic r:id="rId38"/>
    </p:embeddedFont>
    <p:embeddedFont>
      <p:font typeface="Myriad for Rabobank Lt" panose="020B0604020202020204" charset="0"/>
      <p:regular r:id="rId39"/>
      <p:bold r:id="rId40"/>
      <p:italic r:id="rId41"/>
      <p:boldItalic r:id="rId42"/>
    </p:embeddedFont>
    <p:embeddedFont>
      <p:font typeface="Myriad for Rabobank SBd" panose="020B0604020202020204" charset="0"/>
      <p:regular r:id="rId43"/>
      <p:bold r:id="rId44"/>
      <p:boldItalic r:id="rId45"/>
    </p:embeddedFont>
    <p:embeddedFont>
      <p:font typeface="Myriad for Rabobank SBd It" panose="020B0604020202020204" charset="0"/>
      <p:bold r:id="rId46"/>
    </p:embeddedFont>
    <p:embeddedFont>
      <p:font typeface="Myriad Light" panose="02000406040000020004" pitchFamily="2" charset="0"/>
      <p:regular r:id="rId47"/>
      <p:bold r:id="rId48"/>
      <p:italic r:id="rId49"/>
      <p:boldItalic r:id="rId50"/>
    </p:embeddedFont>
    <p:embeddedFont>
      <p:font typeface="Myriad-BoldItalic" panose="02000000000000000000" pitchFamily="2" charset="0"/>
      <p:regular r:id="rId51"/>
      <p:bold r:id="rId52"/>
      <p:italic r:id="rId53"/>
      <p:boldItalic r:id="rId54"/>
    </p:embeddedFont>
  </p:embeddedFontLst>
  <p:custDataLst>
    <p:tags r:id="rId55"/>
  </p:custDataLst>
  <p:defaultTextStyle>
    <a:defPPr>
      <a:defRPr lang="nl-NL"/>
    </a:defPPr>
    <a:lvl1pPr marL="0" algn="l" defTabSz="456988" rtl="0" eaLnBrk="1" latinLnBrk="0" hangingPunct="1">
      <a:defRPr sz="1800" kern="1200">
        <a:solidFill>
          <a:schemeClr val="tx1"/>
        </a:solidFill>
        <a:latin typeface="+mn-lt"/>
        <a:ea typeface="+mn-ea"/>
        <a:cs typeface="+mn-cs"/>
      </a:defRPr>
    </a:lvl1pPr>
    <a:lvl2pPr marL="456988" algn="l" defTabSz="456988" rtl="0" eaLnBrk="1" latinLnBrk="0" hangingPunct="1">
      <a:defRPr sz="1800" kern="1200">
        <a:solidFill>
          <a:schemeClr val="tx1"/>
        </a:solidFill>
        <a:latin typeface="+mn-lt"/>
        <a:ea typeface="+mn-ea"/>
        <a:cs typeface="+mn-cs"/>
      </a:defRPr>
    </a:lvl2pPr>
    <a:lvl3pPr marL="913976" algn="l" defTabSz="456988" rtl="0" eaLnBrk="1" latinLnBrk="0" hangingPunct="1">
      <a:defRPr sz="1800" kern="1200">
        <a:solidFill>
          <a:schemeClr val="tx1"/>
        </a:solidFill>
        <a:latin typeface="+mn-lt"/>
        <a:ea typeface="+mn-ea"/>
        <a:cs typeface="+mn-cs"/>
      </a:defRPr>
    </a:lvl3pPr>
    <a:lvl4pPr marL="1370964" algn="l" defTabSz="456988" rtl="0" eaLnBrk="1" latinLnBrk="0" hangingPunct="1">
      <a:defRPr sz="1800" kern="1200">
        <a:solidFill>
          <a:schemeClr val="tx1"/>
        </a:solidFill>
        <a:latin typeface="+mn-lt"/>
        <a:ea typeface="+mn-ea"/>
        <a:cs typeface="+mn-cs"/>
      </a:defRPr>
    </a:lvl4pPr>
    <a:lvl5pPr marL="1827951" algn="l" defTabSz="456988" rtl="0" eaLnBrk="1" latinLnBrk="0" hangingPunct="1">
      <a:defRPr sz="1800" kern="1200">
        <a:solidFill>
          <a:schemeClr val="tx1"/>
        </a:solidFill>
        <a:latin typeface="+mn-lt"/>
        <a:ea typeface="+mn-ea"/>
        <a:cs typeface="+mn-cs"/>
      </a:defRPr>
    </a:lvl5pPr>
    <a:lvl6pPr marL="2284940" algn="l" defTabSz="456988" rtl="0" eaLnBrk="1" latinLnBrk="0" hangingPunct="1">
      <a:defRPr sz="1800" kern="1200">
        <a:solidFill>
          <a:schemeClr val="tx1"/>
        </a:solidFill>
        <a:latin typeface="+mn-lt"/>
        <a:ea typeface="+mn-ea"/>
        <a:cs typeface="+mn-cs"/>
      </a:defRPr>
    </a:lvl6pPr>
    <a:lvl7pPr marL="2741929" algn="l" defTabSz="456988" rtl="0" eaLnBrk="1" latinLnBrk="0" hangingPunct="1">
      <a:defRPr sz="1800" kern="1200">
        <a:solidFill>
          <a:schemeClr val="tx1"/>
        </a:solidFill>
        <a:latin typeface="+mn-lt"/>
        <a:ea typeface="+mn-ea"/>
        <a:cs typeface="+mn-cs"/>
      </a:defRPr>
    </a:lvl7pPr>
    <a:lvl8pPr marL="3198915" algn="l" defTabSz="456988" rtl="0" eaLnBrk="1" latinLnBrk="0" hangingPunct="1">
      <a:defRPr sz="1800" kern="1200">
        <a:solidFill>
          <a:schemeClr val="tx1"/>
        </a:solidFill>
        <a:latin typeface="+mn-lt"/>
        <a:ea typeface="+mn-ea"/>
        <a:cs typeface="+mn-cs"/>
      </a:defRPr>
    </a:lvl8pPr>
    <a:lvl9pPr marL="3655904" algn="l" defTabSz="4569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2" userDrawn="1">
          <p15:clr>
            <a:srgbClr val="A4A3A4"/>
          </p15:clr>
        </p15:guide>
        <p15:guide id="2" orient="horz" pos="586" userDrawn="1">
          <p15:clr>
            <a:srgbClr val="A4A3A4"/>
          </p15:clr>
        </p15:guide>
        <p15:guide id="3" orient="horz" pos="830" userDrawn="1">
          <p15:clr>
            <a:srgbClr val="A4A3A4"/>
          </p15:clr>
        </p15:guide>
        <p15:guide id="4" pos="2885" userDrawn="1">
          <p15:clr>
            <a:srgbClr val="A4A3A4"/>
          </p15:clr>
        </p15:guide>
        <p15:guide id="5" pos="294" userDrawn="1">
          <p15:clr>
            <a:srgbClr val="A4A3A4"/>
          </p15:clr>
        </p15:guide>
        <p15:guide id="6" pos="538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r, DCWPJ (Daniël)" initials="BD(" lastIdx="2" clrIdx="0">
    <p:extLst>
      <p:ext uri="{19B8F6BF-5375-455C-9EA6-DF929625EA0E}">
        <p15:presenceInfo xmlns:p15="http://schemas.microsoft.com/office/powerpoint/2012/main" userId="S::Daniel.Boer@rabobank.com::18c6cfdb-5c67-433c-b47c-f8464a85d96e" providerId="AD"/>
      </p:ext>
    </p:extLst>
  </p:cmAuthor>
  <p:cmAuthor id="2" name="Horen van, LGJ (Lambert)" initials="HvL(" lastIdx="2" clrIdx="1">
    <p:extLst>
      <p:ext uri="{19B8F6BF-5375-455C-9EA6-DF929625EA0E}">
        <p15:presenceInfo xmlns:p15="http://schemas.microsoft.com/office/powerpoint/2012/main" userId="S::Lambert.van.Horen@rabobank.com::9bf74bdc-0c7e-4e8a-9cd5-d9d0cb0c3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EEEEE"/>
    <a:srgbClr val="E6DDDE"/>
    <a:srgbClr val="EAEAEA"/>
    <a:srgbClr val="333333"/>
    <a:srgbClr val="CCCCCC"/>
    <a:srgbClr val="DCDDDE"/>
    <a:srgbClr val="D6083B"/>
    <a:srgbClr val="5E6A71"/>
    <a:srgbClr val="C80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22" y="102"/>
      </p:cViewPr>
      <p:guideLst>
        <p:guide orient="horz" pos="3002"/>
        <p:guide orient="horz" pos="586"/>
        <p:guide orient="horz" pos="830"/>
        <p:guide pos="2885"/>
        <p:guide pos="294"/>
        <p:guide pos="53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5.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tags" Target="tags/tag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6.fntdata"/><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font" Target="fonts/font2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18.fntdata"/><Relationship Id="rId54" Type="http://schemas.openxmlformats.org/officeDocument/2006/relationships/font" Target="fonts/font3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3915135608053"/>
          <c:y val="8.0877907502941437E-2"/>
          <c:w val="0.81401640419947519"/>
          <c:h val="0.79005520861616441"/>
        </c:manualLayout>
      </c:layout>
      <c:lineChart>
        <c:grouping val="standard"/>
        <c:varyColors val="0"/>
        <c:ser>
          <c:idx val="0"/>
          <c:order val="0"/>
          <c:spPr>
            <a:ln w="28575" cap="rnd">
              <a:solidFill>
                <a:schemeClr val="accent1"/>
              </a:solidFill>
              <a:round/>
            </a:ln>
            <a:effectLst/>
          </c:spPr>
          <c:marker>
            <c:symbol val="none"/>
          </c:marker>
          <c:cat>
            <c:numRef>
              <c:f>Sheet1!$N$6:$N$25</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Sheet1!$O$6:$O$25</c:f>
              <c:numCache>
                <c:formatCode>"€"\ #,##0</c:formatCode>
                <c:ptCount val="20"/>
                <c:pt idx="0">
                  <c:v>524.51904299565808</c:v>
                </c:pt>
                <c:pt idx="1">
                  <c:v>618.02704536948124</c:v>
                </c:pt>
                <c:pt idx="2">
                  <c:v>668.31209591559582</c:v>
                </c:pt>
                <c:pt idx="3">
                  <c:v>688.50985540017393</c:v>
                </c:pt>
                <c:pt idx="4">
                  <c:v>667.23549635200789</c:v>
                </c:pt>
                <c:pt idx="5">
                  <c:v>827.06680234497628</c:v>
                </c:pt>
                <c:pt idx="6">
                  <c:v>898.63086038591337</c:v>
                </c:pt>
                <c:pt idx="7">
                  <c:v>790.71993419948478</c:v>
                </c:pt>
                <c:pt idx="8">
                  <c:v>496.13926733011499</c:v>
                </c:pt>
                <c:pt idx="9">
                  <c:v>398.59872805129066</c:v>
                </c:pt>
                <c:pt idx="10">
                  <c:v>358.00956219582395</c:v>
                </c:pt>
                <c:pt idx="11">
                  <c:v>360.1694655684405</c:v>
                </c:pt>
                <c:pt idx="12">
                  <c:v>251.2202296185084</c:v>
                </c:pt>
                <c:pt idx="13">
                  <c:v>354.55858923938393</c:v>
                </c:pt>
                <c:pt idx="14">
                  <c:v>420.24558984389324</c:v>
                </c:pt>
                <c:pt idx="15">
                  <c:v>584.20157318493648</c:v>
                </c:pt>
                <c:pt idx="16">
                  <c:v>586.2824698828698</c:v>
                </c:pt>
                <c:pt idx="17">
                  <c:v>616.43429898958414</c:v>
                </c:pt>
                <c:pt idx="18">
                  <c:v>576.93664192269648</c:v>
                </c:pt>
                <c:pt idx="19">
                  <c:v>541.89581804202362</c:v>
                </c:pt>
              </c:numCache>
            </c:numRef>
          </c:val>
          <c:smooth val="0"/>
          <c:extLst>
            <c:ext xmlns:c16="http://schemas.microsoft.com/office/drawing/2014/chart" uri="{C3380CC4-5D6E-409C-BE32-E72D297353CC}">
              <c16:uniqueId val="{00000000-6A2B-439C-94EA-830BC07B2044}"/>
            </c:ext>
          </c:extLst>
        </c:ser>
        <c:ser>
          <c:idx val="1"/>
          <c:order val="1"/>
          <c:tx>
            <c:strRef>
              <c:f>Sheet1!$Q$5</c:f>
              <c:strCache>
                <c:ptCount val="1"/>
                <c:pt idx="0">
                  <c:v>werkt</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val>
            <c:numRef>
              <c:f>Sheet1!$P$6:$P$25</c:f>
              <c:numCache>
                <c:formatCode>"€"\ #,##0</c:formatCode>
                <c:ptCount val="20"/>
                <c:pt idx="0" formatCode="General">
                  <c:v>525</c:v>
                </c:pt>
                <c:pt idx="1">
                  <c:v>526</c:v>
                </c:pt>
                <c:pt idx="2">
                  <c:v>527</c:v>
                </c:pt>
                <c:pt idx="3">
                  <c:v>528</c:v>
                </c:pt>
                <c:pt idx="4">
                  <c:v>529</c:v>
                </c:pt>
                <c:pt idx="5">
                  <c:v>530</c:v>
                </c:pt>
                <c:pt idx="6">
                  <c:v>531</c:v>
                </c:pt>
                <c:pt idx="7">
                  <c:v>532</c:v>
                </c:pt>
                <c:pt idx="8">
                  <c:v>533</c:v>
                </c:pt>
                <c:pt idx="9">
                  <c:v>534</c:v>
                </c:pt>
                <c:pt idx="10">
                  <c:v>535</c:v>
                </c:pt>
                <c:pt idx="11">
                  <c:v>536</c:v>
                </c:pt>
                <c:pt idx="12">
                  <c:v>537</c:v>
                </c:pt>
                <c:pt idx="13">
                  <c:v>538</c:v>
                </c:pt>
                <c:pt idx="14">
                  <c:v>539</c:v>
                </c:pt>
                <c:pt idx="15">
                  <c:v>540</c:v>
                </c:pt>
                <c:pt idx="16">
                  <c:v>541</c:v>
                </c:pt>
                <c:pt idx="17">
                  <c:v>542</c:v>
                </c:pt>
                <c:pt idx="18">
                  <c:v>543</c:v>
                </c:pt>
                <c:pt idx="19">
                  <c:v>544</c:v>
                </c:pt>
              </c:numCache>
            </c:numRef>
          </c:val>
          <c:smooth val="0"/>
          <c:extLst>
            <c:ext xmlns:c16="http://schemas.microsoft.com/office/drawing/2014/chart" uri="{C3380CC4-5D6E-409C-BE32-E72D297353CC}">
              <c16:uniqueId val="{00000001-6A2B-439C-94EA-830BC07B2044}"/>
            </c:ext>
          </c:extLst>
        </c:ser>
        <c:dLbls>
          <c:showLegendKey val="0"/>
          <c:showVal val="0"/>
          <c:showCatName val="0"/>
          <c:showSerName val="0"/>
          <c:showPercent val="0"/>
          <c:showBubbleSize val="0"/>
        </c:dLbls>
        <c:smooth val="0"/>
        <c:axId val="1563280640"/>
        <c:axId val="1563281056"/>
      </c:lineChart>
      <c:catAx>
        <c:axId val="15632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563281056"/>
        <c:crosses val="autoZero"/>
        <c:auto val="1"/>
        <c:lblAlgn val="ctr"/>
        <c:lblOffset val="100"/>
        <c:noMultiLvlLbl val="0"/>
      </c:catAx>
      <c:valAx>
        <c:axId val="156328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miljoen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quot;€&quot;\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56328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18624-1EED-473B-8D0E-220CC6D69D9C}" type="doc">
      <dgm:prSet loTypeId="urn:microsoft.com/office/officeart/2005/8/layout/hList7" loCatId="process" qsTypeId="urn:microsoft.com/office/officeart/2005/8/quickstyle/simple1" qsCatId="simple" csTypeId="urn:microsoft.com/office/officeart/2005/8/colors/accent1_2" csCatId="accent1" phldr="1"/>
      <dgm:spPr/>
    </dgm:pt>
    <dgm:pt modelId="{0CA93EB2-38AB-49F0-86AE-89303E672D29}">
      <dgm:prSet phldrT="[Text]" custT="1"/>
      <dgm:spPr>
        <a:solidFill>
          <a:schemeClr val="accent4">
            <a:lumMod val="40000"/>
            <a:lumOff val="60000"/>
          </a:schemeClr>
        </a:solidFill>
      </dgm:spPr>
      <dgm:t>
        <a:bodyPr/>
        <a:lstStyle/>
        <a:p>
          <a:r>
            <a:rPr lang="en-US" sz="1200" dirty="0" err="1"/>
            <a:t>Samen</a:t>
          </a:r>
          <a:r>
            <a:rPr lang="en-US" sz="1200" dirty="0"/>
            <a:t>-hang</a:t>
          </a:r>
        </a:p>
      </dgm:t>
    </dgm:pt>
    <dgm:pt modelId="{4A5D5505-7C1C-49DF-B073-45FF21DC44AF}" type="parTrans" cxnId="{8423FB4A-EE58-4967-B078-61275F966EE8}">
      <dgm:prSet/>
      <dgm:spPr/>
      <dgm:t>
        <a:bodyPr/>
        <a:lstStyle/>
        <a:p>
          <a:endParaRPr lang="en-US"/>
        </a:p>
      </dgm:t>
    </dgm:pt>
    <dgm:pt modelId="{24D28D29-49C1-4A15-95CB-4A1B534FF82C}" type="sibTrans" cxnId="{8423FB4A-EE58-4967-B078-61275F966EE8}">
      <dgm:prSet/>
      <dgm:spPr/>
      <dgm:t>
        <a:bodyPr/>
        <a:lstStyle/>
        <a:p>
          <a:endParaRPr lang="en-US"/>
        </a:p>
      </dgm:t>
    </dgm:pt>
    <dgm:pt modelId="{8FF9C4E1-2C4E-4501-899F-EAE2B9D8FC03}">
      <dgm:prSet phldrT="[Text]" custT="1"/>
      <dgm:spPr>
        <a:solidFill>
          <a:schemeClr val="accent4">
            <a:lumMod val="60000"/>
            <a:lumOff val="40000"/>
          </a:schemeClr>
        </a:solidFill>
      </dgm:spPr>
      <dgm:t>
        <a:bodyPr/>
        <a:lstStyle/>
        <a:p>
          <a:r>
            <a:rPr lang="en-US" sz="1200" dirty="0" err="1"/>
            <a:t>Ontwik-keling</a:t>
          </a:r>
          <a:endParaRPr lang="en-US" sz="1200" dirty="0"/>
        </a:p>
      </dgm:t>
    </dgm:pt>
    <dgm:pt modelId="{97361841-6170-4122-A356-AC5B5281C517}" type="parTrans" cxnId="{DEF3E0EE-3FF5-494C-BDF7-FE3DE787D030}">
      <dgm:prSet/>
      <dgm:spPr/>
      <dgm:t>
        <a:bodyPr/>
        <a:lstStyle/>
        <a:p>
          <a:endParaRPr lang="en-US"/>
        </a:p>
      </dgm:t>
    </dgm:pt>
    <dgm:pt modelId="{ECBA7749-FC88-41F2-A509-3B8B78F8C3A2}" type="sibTrans" cxnId="{DEF3E0EE-3FF5-494C-BDF7-FE3DE787D030}">
      <dgm:prSet/>
      <dgm:spPr/>
      <dgm:t>
        <a:bodyPr/>
        <a:lstStyle/>
        <a:p>
          <a:endParaRPr lang="en-US"/>
        </a:p>
      </dgm:t>
    </dgm:pt>
    <dgm:pt modelId="{66E0DE7A-1B02-40DA-9B7B-E5810A05FAD0}">
      <dgm:prSet phldrT="[Text]" custT="1"/>
      <dgm:spPr>
        <a:solidFill>
          <a:schemeClr val="accent4">
            <a:lumMod val="75000"/>
          </a:schemeClr>
        </a:solidFill>
      </dgm:spPr>
      <dgm:t>
        <a:bodyPr/>
        <a:lstStyle/>
        <a:p>
          <a:r>
            <a:rPr lang="en-US" sz="1200" dirty="0" err="1"/>
            <a:t>Buiten</a:t>
          </a:r>
          <a:r>
            <a:rPr lang="en-US" sz="1200" dirty="0"/>
            <a:t>-land</a:t>
          </a:r>
        </a:p>
      </dgm:t>
    </dgm:pt>
    <dgm:pt modelId="{13B92156-7B17-40CB-AC55-2E00FA6CDAB5}" type="parTrans" cxnId="{7F2EC59B-BDC2-4BD2-9A01-E1FF35EF41E2}">
      <dgm:prSet/>
      <dgm:spPr/>
      <dgm:t>
        <a:bodyPr/>
        <a:lstStyle/>
        <a:p>
          <a:endParaRPr lang="en-US"/>
        </a:p>
      </dgm:t>
    </dgm:pt>
    <dgm:pt modelId="{E7101E80-311D-4E15-869D-363CF1230C8D}" type="sibTrans" cxnId="{7F2EC59B-BDC2-4BD2-9A01-E1FF35EF41E2}">
      <dgm:prSet/>
      <dgm:spPr/>
      <dgm:t>
        <a:bodyPr/>
        <a:lstStyle/>
        <a:p>
          <a:endParaRPr lang="en-US"/>
        </a:p>
      </dgm:t>
    </dgm:pt>
    <dgm:pt modelId="{47F04B8E-CD6F-44AE-BD0E-A4EBCED0F4FB}">
      <dgm:prSet phldrT="[Text]" custT="1"/>
      <dgm:spPr>
        <a:solidFill>
          <a:schemeClr val="accent4">
            <a:lumMod val="50000"/>
          </a:schemeClr>
        </a:solidFill>
      </dgm:spPr>
      <dgm:t>
        <a:bodyPr/>
        <a:lstStyle/>
        <a:p>
          <a:r>
            <a:rPr lang="en-US" sz="1200" dirty="0" err="1"/>
            <a:t>Schaal</a:t>
          </a:r>
          <a:endParaRPr lang="en-US" sz="1200" dirty="0"/>
        </a:p>
      </dgm:t>
    </dgm:pt>
    <dgm:pt modelId="{13E05D5A-F3C4-48CE-86CC-CCE5821E492D}" type="parTrans" cxnId="{8217B2FB-3FBA-4CD1-A9EE-3C50C32A0963}">
      <dgm:prSet/>
      <dgm:spPr/>
      <dgm:t>
        <a:bodyPr/>
        <a:lstStyle/>
        <a:p>
          <a:endParaRPr lang="en-US"/>
        </a:p>
      </dgm:t>
    </dgm:pt>
    <dgm:pt modelId="{1742998A-B3E6-4DB9-85D0-282DCD89418C}" type="sibTrans" cxnId="{8217B2FB-3FBA-4CD1-A9EE-3C50C32A0963}">
      <dgm:prSet/>
      <dgm:spPr/>
      <dgm:t>
        <a:bodyPr/>
        <a:lstStyle/>
        <a:p>
          <a:endParaRPr lang="en-US"/>
        </a:p>
      </dgm:t>
    </dgm:pt>
    <dgm:pt modelId="{1E1F680B-D003-4061-808B-1D772963FFB7}">
      <dgm:prSet phldrT="[Text]" custT="1"/>
      <dgm:spPr>
        <a:solidFill>
          <a:schemeClr val="bg2">
            <a:lumMod val="10000"/>
          </a:schemeClr>
        </a:solidFill>
      </dgm:spPr>
      <dgm:t>
        <a:bodyPr/>
        <a:lstStyle/>
        <a:p>
          <a:r>
            <a:rPr lang="en-US" sz="1200" dirty="0"/>
            <a:t>Onder-</a:t>
          </a:r>
          <a:r>
            <a:rPr lang="en-US" sz="1200" dirty="0" err="1"/>
            <a:t>houd</a:t>
          </a:r>
          <a:endParaRPr lang="en-US" sz="1200" dirty="0"/>
        </a:p>
      </dgm:t>
    </dgm:pt>
    <dgm:pt modelId="{2E8C1C61-6B36-4C76-B59D-E0718463A010}" type="parTrans" cxnId="{5779A952-ECC1-426C-8633-ED24EF2E835E}">
      <dgm:prSet/>
      <dgm:spPr/>
      <dgm:t>
        <a:bodyPr/>
        <a:lstStyle/>
        <a:p>
          <a:endParaRPr lang="en-US"/>
        </a:p>
      </dgm:t>
    </dgm:pt>
    <dgm:pt modelId="{323D2948-25D6-4572-8449-C174AD85766C}" type="sibTrans" cxnId="{5779A952-ECC1-426C-8633-ED24EF2E835E}">
      <dgm:prSet/>
      <dgm:spPr/>
      <dgm:t>
        <a:bodyPr/>
        <a:lstStyle/>
        <a:p>
          <a:endParaRPr lang="en-US"/>
        </a:p>
      </dgm:t>
    </dgm:pt>
    <dgm:pt modelId="{A8974DEF-9691-471E-B95D-A79126C73366}">
      <dgm:prSet phldrT="[Text]" custT="1"/>
      <dgm:spPr>
        <a:solidFill>
          <a:schemeClr val="bg2">
            <a:lumMod val="25000"/>
          </a:schemeClr>
        </a:solidFill>
      </dgm:spPr>
      <dgm:t>
        <a:bodyPr/>
        <a:lstStyle/>
        <a:p>
          <a:r>
            <a:rPr lang="en-US" sz="1200" dirty="0"/>
            <a:t>Prefab</a:t>
          </a:r>
        </a:p>
      </dgm:t>
    </dgm:pt>
    <dgm:pt modelId="{C4594091-7B3F-4316-988A-FF56128AF57D}" type="parTrans" cxnId="{E4D2EC31-16AE-4E9A-BA86-D9E1586C97C8}">
      <dgm:prSet/>
      <dgm:spPr/>
      <dgm:t>
        <a:bodyPr/>
        <a:lstStyle/>
        <a:p>
          <a:endParaRPr lang="en-US"/>
        </a:p>
      </dgm:t>
    </dgm:pt>
    <dgm:pt modelId="{63A5E1A8-658B-406F-9E1E-4727A1B8EAE1}" type="sibTrans" cxnId="{E4D2EC31-16AE-4E9A-BA86-D9E1586C97C8}">
      <dgm:prSet/>
      <dgm:spPr/>
      <dgm:t>
        <a:bodyPr/>
        <a:lstStyle/>
        <a:p>
          <a:endParaRPr lang="en-US"/>
        </a:p>
      </dgm:t>
    </dgm:pt>
    <dgm:pt modelId="{D24DDDF6-ADF8-4AE2-A378-9256E3FD8704}">
      <dgm:prSet phldrT="[Text]" custT="1"/>
      <dgm:spPr>
        <a:solidFill>
          <a:schemeClr val="bg2">
            <a:lumMod val="50000"/>
          </a:schemeClr>
        </a:solidFill>
      </dgm:spPr>
      <dgm:t>
        <a:bodyPr/>
        <a:lstStyle/>
        <a:p>
          <a:r>
            <a:rPr lang="en-US" sz="1200" dirty="0"/>
            <a:t>Plan-</a:t>
          </a:r>
          <a:r>
            <a:rPr lang="en-US" sz="1200" dirty="0" err="1"/>
            <a:t>ning</a:t>
          </a:r>
          <a:endParaRPr lang="en-US" sz="1200" dirty="0"/>
        </a:p>
      </dgm:t>
    </dgm:pt>
    <dgm:pt modelId="{DC8ADD6D-6A88-4052-8164-67719ED77714}" type="parTrans" cxnId="{0E4280DF-1389-48CB-BD5F-85F258792164}">
      <dgm:prSet/>
      <dgm:spPr/>
      <dgm:t>
        <a:bodyPr/>
        <a:lstStyle/>
        <a:p>
          <a:endParaRPr lang="en-US"/>
        </a:p>
      </dgm:t>
    </dgm:pt>
    <dgm:pt modelId="{F726990A-D8AA-4E6B-8AAD-2EDC72F98158}" type="sibTrans" cxnId="{0E4280DF-1389-48CB-BD5F-85F258792164}">
      <dgm:prSet/>
      <dgm:spPr/>
      <dgm:t>
        <a:bodyPr/>
        <a:lstStyle/>
        <a:p>
          <a:endParaRPr lang="en-US"/>
        </a:p>
      </dgm:t>
    </dgm:pt>
    <dgm:pt modelId="{EB23E7D8-5516-4B17-BDD2-E2EEDEB132CA}">
      <dgm:prSet phldrT="[Text]" custT="1"/>
      <dgm:spPr>
        <a:solidFill>
          <a:schemeClr val="bg2">
            <a:lumMod val="75000"/>
          </a:schemeClr>
        </a:solidFill>
      </dgm:spPr>
      <dgm:t>
        <a:bodyPr/>
        <a:lstStyle/>
        <a:p>
          <a:r>
            <a:rPr lang="en-US" sz="1200" dirty="0"/>
            <a:t>Data</a:t>
          </a:r>
        </a:p>
      </dgm:t>
    </dgm:pt>
    <dgm:pt modelId="{93870605-7B7B-4E9C-9D3D-F0612E0752E5}" type="parTrans" cxnId="{D5FA73BC-6D6C-47A7-B8FE-7970FAFBFF6E}">
      <dgm:prSet/>
      <dgm:spPr/>
      <dgm:t>
        <a:bodyPr/>
        <a:lstStyle/>
        <a:p>
          <a:endParaRPr lang="en-US"/>
        </a:p>
      </dgm:t>
    </dgm:pt>
    <dgm:pt modelId="{61BD937F-6855-4CE2-AB29-A96DFF43B835}" type="sibTrans" cxnId="{D5FA73BC-6D6C-47A7-B8FE-7970FAFBFF6E}">
      <dgm:prSet/>
      <dgm:spPr/>
      <dgm:t>
        <a:bodyPr/>
        <a:lstStyle/>
        <a:p>
          <a:endParaRPr lang="en-US"/>
        </a:p>
      </dgm:t>
    </dgm:pt>
    <dgm:pt modelId="{55169230-B634-4703-B795-CF88953B7C73}">
      <dgm:prSet phldrT="[Text]" custT="1"/>
      <dgm:spPr>
        <a:solidFill>
          <a:schemeClr val="bg1">
            <a:lumMod val="75000"/>
          </a:schemeClr>
        </a:solidFill>
      </dgm:spPr>
      <dgm:t>
        <a:bodyPr/>
        <a:lstStyle/>
        <a:p>
          <a:r>
            <a:rPr lang="en-US" sz="1200" dirty="0" err="1"/>
            <a:t>Risico-kapitaal</a:t>
          </a:r>
          <a:endParaRPr lang="en-US" sz="1200" dirty="0"/>
        </a:p>
      </dgm:t>
    </dgm:pt>
    <dgm:pt modelId="{5502626E-4E81-4BF2-8114-13701F5BB76F}" type="parTrans" cxnId="{8F867E6A-A18B-49B4-A1B8-0CB39FA806A0}">
      <dgm:prSet/>
      <dgm:spPr/>
      <dgm:t>
        <a:bodyPr/>
        <a:lstStyle/>
        <a:p>
          <a:endParaRPr lang="en-US"/>
        </a:p>
      </dgm:t>
    </dgm:pt>
    <dgm:pt modelId="{3C4C440B-0D8D-4269-BA2D-D5A4B4A4DB99}" type="sibTrans" cxnId="{8F867E6A-A18B-49B4-A1B8-0CB39FA806A0}">
      <dgm:prSet/>
      <dgm:spPr/>
      <dgm:t>
        <a:bodyPr/>
        <a:lstStyle/>
        <a:p>
          <a:endParaRPr lang="en-US"/>
        </a:p>
      </dgm:t>
    </dgm:pt>
    <dgm:pt modelId="{C91FCF66-6A08-4B64-88BE-CBEA09D18802}">
      <dgm:prSet phldrT="[Text]" custT="1"/>
      <dgm:spPr>
        <a:solidFill>
          <a:schemeClr val="bg1">
            <a:lumMod val="65000"/>
          </a:schemeClr>
        </a:solidFill>
      </dgm:spPr>
      <dgm:t>
        <a:bodyPr/>
        <a:lstStyle/>
        <a:p>
          <a:r>
            <a:rPr lang="en-US" sz="1200" dirty="0"/>
            <a:t>Vertical farming</a:t>
          </a:r>
        </a:p>
      </dgm:t>
    </dgm:pt>
    <dgm:pt modelId="{DA48EBEE-434B-4AD5-8628-7C23CBCA4DB5}" type="parTrans" cxnId="{97EDC798-21C4-4CD2-A11B-68D293F08572}">
      <dgm:prSet/>
      <dgm:spPr/>
      <dgm:t>
        <a:bodyPr/>
        <a:lstStyle/>
        <a:p>
          <a:endParaRPr lang="en-US"/>
        </a:p>
      </dgm:t>
    </dgm:pt>
    <dgm:pt modelId="{EA817F0C-5441-43C3-878A-D030EBB39D52}" type="sibTrans" cxnId="{97EDC798-21C4-4CD2-A11B-68D293F08572}">
      <dgm:prSet/>
      <dgm:spPr/>
      <dgm:t>
        <a:bodyPr/>
        <a:lstStyle/>
        <a:p>
          <a:endParaRPr lang="en-US"/>
        </a:p>
      </dgm:t>
    </dgm:pt>
    <dgm:pt modelId="{35FC0AB9-39FE-49A3-8553-51B257F828D7}">
      <dgm:prSet phldrT="[Text]" custT="1"/>
      <dgm:spPr>
        <a:solidFill>
          <a:schemeClr val="bg1">
            <a:lumMod val="50000"/>
          </a:schemeClr>
        </a:solidFill>
      </dgm:spPr>
      <dgm:t>
        <a:bodyPr/>
        <a:lstStyle/>
        <a:p>
          <a:r>
            <a:rPr lang="en-US" sz="1200" dirty="0"/>
            <a:t>Wet- </a:t>
          </a:r>
          <a:r>
            <a:rPr lang="en-US" sz="1200" dirty="0" err="1"/>
            <a:t>en</a:t>
          </a:r>
          <a:r>
            <a:rPr lang="en-US" sz="1200" dirty="0"/>
            <a:t> regel-</a:t>
          </a:r>
          <a:r>
            <a:rPr lang="en-US" sz="1200" dirty="0" err="1"/>
            <a:t>geving</a:t>
          </a:r>
          <a:endParaRPr lang="en-US" sz="1200" dirty="0"/>
        </a:p>
      </dgm:t>
    </dgm:pt>
    <dgm:pt modelId="{D5C32AF4-CF4E-4261-A497-4B2C691F4382}" type="parTrans" cxnId="{798BF170-242E-475B-A990-2811C629BBE5}">
      <dgm:prSet/>
      <dgm:spPr/>
      <dgm:t>
        <a:bodyPr/>
        <a:lstStyle/>
        <a:p>
          <a:endParaRPr lang="en-US"/>
        </a:p>
      </dgm:t>
    </dgm:pt>
    <dgm:pt modelId="{3E8A7AE8-E4A4-4091-894B-060EFBA320BC}" type="sibTrans" cxnId="{798BF170-242E-475B-A990-2811C629BBE5}">
      <dgm:prSet/>
      <dgm:spPr/>
      <dgm:t>
        <a:bodyPr/>
        <a:lstStyle/>
        <a:p>
          <a:endParaRPr lang="en-US"/>
        </a:p>
      </dgm:t>
    </dgm:pt>
    <dgm:pt modelId="{6D4CBE53-54F7-47B8-BF1B-EC6B232245F9}" type="pres">
      <dgm:prSet presAssocID="{91C18624-1EED-473B-8D0E-220CC6D69D9C}" presName="Name0" presStyleCnt="0">
        <dgm:presLayoutVars>
          <dgm:dir/>
          <dgm:resizeHandles val="exact"/>
        </dgm:presLayoutVars>
      </dgm:prSet>
      <dgm:spPr/>
    </dgm:pt>
    <dgm:pt modelId="{99B6E90A-08C9-4218-AACC-FFE0720D4961}" type="pres">
      <dgm:prSet presAssocID="{91C18624-1EED-473B-8D0E-220CC6D69D9C}" presName="fgShape" presStyleLbl="fgShp" presStyleIdx="0" presStyleCnt="1"/>
      <dgm:spPr>
        <a:solidFill>
          <a:schemeClr val="accent2">
            <a:lumMod val="75000"/>
          </a:schemeClr>
        </a:solidFill>
      </dgm:spPr>
    </dgm:pt>
    <dgm:pt modelId="{DDD4F4C7-51CF-4934-8FEC-48459503EC4E}" type="pres">
      <dgm:prSet presAssocID="{91C18624-1EED-473B-8D0E-220CC6D69D9C}" presName="linComp" presStyleCnt="0"/>
      <dgm:spPr/>
    </dgm:pt>
    <dgm:pt modelId="{ECB22F25-269E-4413-ACB7-C8E6E5BEECDE}" type="pres">
      <dgm:prSet presAssocID="{0CA93EB2-38AB-49F0-86AE-89303E672D29}" presName="compNode" presStyleCnt="0"/>
      <dgm:spPr/>
    </dgm:pt>
    <dgm:pt modelId="{EE1DD55E-894A-4D0E-BAB0-F72141072514}" type="pres">
      <dgm:prSet presAssocID="{0CA93EB2-38AB-49F0-86AE-89303E672D29}" presName="bkgdShape" presStyleLbl="node1" presStyleIdx="0" presStyleCnt="11"/>
      <dgm:spPr/>
    </dgm:pt>
    <dgm:pt modelId="{9F49F59F-08E8-4898-97F5-1CEDD9961065}" type="pres">
      <dgm:prSet presAssocID="{0CA93EB2-38AB-49F0-86AE-89303E672D29}" presName="nodeTx" presStyleLbl="node1" presStyleIdx="0" presStyleCnt="11">
        <dgm:presLayoutVars>
          <dgm:bulletEnabled val="1"/>
        </dgm:presLayoutVars>
      </dgm:prSet>
      <dgm:spPr/>
    </dgm:pt>
    <dgm:pt modelId="{F2F90092-E1A5-4596-9A9E-D24ACA301EA2}" type="pres">
      <dgm:prSet presAssocID="{0CA93EB2-38AB-49F0-86AE-89303E672D29}" presName="invisiNode" presStyleLbl="node1" presStyleIdx="0" presStyleCnt="11"/>
      <dgm:spPr/>
    </dgm:pt>
    <dgm:pt modelId="{53F0C020-ED54-474E-8CCF-C04A4DBFB253}" type="pres">
      <dgm:prSet presAssocID="{0CA93EB2-38AB-49F0-86AE-89303E672D29}" presName="imagNode" presStyleLbl="fgImgPlace1" presStyleIdx="0" presStyleCnt="11"/>
      <dgm:spPr>
        <a:blipFill rotWithShape="1">
          <a:blip xmlns:r="http://schemas.openxmlformats.org/officeDocument/2006/relationships" r:embed="rId1"/>
          <a:stretch>
            <a:fillRect/>
          </a:stretch>
        </a:blipFill>
      </dgm:spPr>
    </dgm:pt>
    <dgm:pt modelId="{FAF3AA54-4598-42A2-B584-6AB9D900A1B3}" type="pres">
      <dgm:prSet presAssocID="{24D28D29-49C1-4A15-95CB-4A1B534FF82C}" presName="sibTrans" presStyleLbl="sibTrans2D1" presStyleIdx="0" presStyleCnt="0"/>
      <dgm:spPr/>
    </dgm:pt>
    <dgm:pt modelId="{8B8ECBF9-2D57-4AE5-95A3-064CB03D61D1}" type="pres">
      <dgm:prSet presAssocID="{8FF9C4E1-2C4E-4501-899F-EAE2B9D8FC03}" presName="compNode" presStyleCnt="0"/>
      <dgm:spPr/>
    </dgm:pt>
    <dgm:pt modelId="{57E51377-BD8B-4126-A192-EEE0162F44D9}" type="pres">
      <dgm:prSet presAssocID="{8FF9C4E1-2C4E-4501-899F-EAE2B9D8FC03}" presName="bkgdShape" presStyleLbl="node1" presStyleIdx="1" presStyleCnt="11"/>
      <dgm:spPr/>
    </dgm:pt>
    <dgm:pt modelId="{3BAE7D59-B599-4DC9-ABA0-648D41277B79}" type="pres">
      <dgm:prSet presAssocID="{8FF9C4E1-2C4E-4501-899F-EAE2B9D8FC03}" presName="nodeTx" presStyleLbl="node1" presStyleIdx="1" presStyleCnt="11">
        <dgm:presLayoutVars>
          <dgm:bulletEnabled val="1"/>
        </dgm:presLayoutVars>
      </dgm:prSet>
      <dgm:spPr/>
    </dgm:pt>
    <dgm:pt modelId="{99AB5818-D5BF-4091-84E3-7C8668D8C240}" type="pres">
      <dgm:prSet presAssocID="{8FF9C4E1-2C4E-4501-899F-EAE2B9D8FC03}" presName="invisiNode" presStyleLbl="node1" presStyleIdx="1" presStyleCnt="11"/>
      <dgm:spPr/>
    </dgm:pt>
    <dgm:pt modelId="{0EAA24E1-E982-4692-A543-4791749B2CC3}" type="pres">
      <dgm:prSet presAssocID="{8FF9C4E1-2C4E-4501-899F-EAE2B9D8FC03}" presName="imagNode" presStyleLbl="fgImgPlace1" presStyleIdx="1" presStyleCnt="11"/>
      <dgm:spPr>
        <a:blipFill rotWithShape="1">
          <a:blip xmlns:r="http://schemas.openxmlformats.org/officeDocument/2006/relationships" r:embed="rId2"/>
          <a:stretch>
            <a:fillRect/>
          </a:stretch>
        </a:blipFill>
      </dgm:spPr>
    </dgm:pt>
    <dgm:pt modelId="{DA3E1AA3-52F9-4D1A-B69C-E8CBB78420FC}" type="pres">
      <dgm:prSet presAssocID="{ECBA7749-FC88-41F2-A509-3B8B78F8C3A2}" presName="sibTrans" presStyleLbl="sibTrans2D1" presStyleIdx="0" presStyleCnt="0"/>
      <dgm:spPr/>
    </dgm:pt>
    <dgm:pt modelId="{772DD508-5782-4D3A-8CDF-39617F20CCBF}" type="pres">
      <dgm:prSet presAssocID="{66E0DE7A-1B02-40DA-9B7B-E5810A05FAD0}" presName="compNode" presStyleCnt="0"/>
      <dgm:spPr/>
    </dgm:pt>
    <dgm:pt modelId="{E35AEC3C-EBEF-4E80-B91C-EC553D64C131}" type="pres">
      <dgm:prSet presAssocID="{66E0DE7A-1B02-40DA-9B7B-E5810A05FAD0}" presName="bkgdShape" presStyleLbl="node1" presStyleIdx="2" presStyleCnt="11"/>
      <dgm:spPr/>
    </dgm:pt>
    <dgm:pt modelId="{13479FB1-872F-4BAB-BA51-69985823B07B}" type="pres">
      <dgm:prSet presAssocID="{66E0DE7A-1B02-40DA-9B7B-E5810A05FAD0}" presName="nodeTx" presStyleLbl="node1" presStyleIdx="2" presStyleCnt="11">
        <dgm:presLayoutVars>
          <dgm:bulletEnabled val="1"/>
        </dgm:presLayoutVars>
      </dgm:prSet>
      <dgm:spPr/>
    </dgm:pt>
    <dgm:pt modelId="{5050E7B5-7FE3-4E97-8B34-D43DDBC2A418}" type="pres">
      <dgm:prSet presAssocID="{66E0DE7A-1B02-40DA-9B7B-E5810A05FAD0}" presName="invisiNode" presStyleLbl="node1" presStyleIdx="2" presStyleCnt="11"/>
      <dgm:spPr/>
    </dgm:pt>
    <dgm:pt modelId="{4DD25ACD-B9FA-4492-BA02-E0506F5AAC07}" type="pres">
      <dgm:prSet presAssocID="{66E0DE7A-1B02-40DA-9B7B-E5810A05FAD0}" presName="imagNode" presStyleLbl="fgImgPlace1" presStyleIdx="2" presStyleCnt="11"/>
      <dgm:spPr>
        <a:blipFill rotWithShape="1">
          <a:blip xmlns:r="http://schemas.openxmlformats.org/officeDocument/2006/relationships" r:embed="rId3"/>
          <a:stretch>
            <a:fillRect/>
          </a:stretch>
        </a:blipFill>
      </dgm:spPr>
    </dgm:pt>
    <dgm:pt modelId="{9B99C74E-1418-4A95-BB07-C6970A87AE02}" type="pres">
      <dgm:prSet presAssocID="{E7101E80-311D-4E15-869D-363CF1230C8D}" presName="sibTrans" presStyleLbl="sibTrans2D1" presStyleIdx="0" presStyleCnt="0"/>
      <dgm:spPr/>
    </dgm:pt>
    <dgm:pt modelId="{312EF772-9EC5-4E2F-BEE9-D20092FD644A}" type="pres">
      <dgm:prSet presAssocID="{47F04B8E-CD6F-44AE-BD0E-A4EBCED0F4FB}" presName="compNode" presStyleCnt="0"/>
      <dgm:spPr/>
    </dgm:pt>
    <dgm:pt modelId="{BD245B8E-7E9F-4363-A28C-AD5587F9F94A}" type="pres">
      <dgm:prSet presAssocID="{47F04B8E-CD6F-44AE-BD0E-A4EBCED0F4FB}" presName="bkgdShape" presStyleLbl="node1" presStyleIdx="3" presStyleCnt="11"/>
      <dgm:spPr/>
    </dgm:pt>
    <dgm:pt modelId="{145C0416-93D4-46B1-9B67-81CF95C3EB0D}" type="pres">
      <dgm:prSet presAssocID="{47F04B8E-CD6F-44AE-BD0E-A4EBCED0F4FB}" presName="nodeTx" presStyleLbl="node1" presStyleIdx="3" presStyleCnt="11">
        <dgm:presLayoutVars>
          <dgm:bulletEnabled val="1"/>
        </dgm:presLayoutVars>
      </dgm:prSet>
      <dgm:spPr/>
    </dgm:pt>
    <dgm:pt modelId="{6AE3D464-E127-454A-8BC7-56262508468E}" type="pres">
      <dgm:prSet presAssocID="{47F04B8E-CD6F-44AE-BD0E-A4EBCED0F4FB}" presName="invisiNode" presStyleLbl="node1" presStyleIdx="3" presStyleCnt="11"/>
      <dgm:spPr/>
    </dgm:pt>
    <dgm:pt modelId="{80DFC1CA-5DF8-4E92-8E7D-2551B4EFFB98}" type="pres">
      <dgm:prSet presAssocID="{47F04B8E-CD6F-44AE-BD0E-A4EBCED0F4FB}" presName="imagNode" presStyleLbl="fgImgPlace1" presStyleIdx="3" presStyleCnt="11"/>
      <dgm:spPr>
        <a:blipFill rotWithShape="1">
          <a:blip xmlns:r="http://schemas.openxmlformats.org/officeDocument/2006/relationships" r:embed="rId4"/>
          <a:stretch>
            <a:fillRect/>
          </a:stretch>
        </a:blipFill>
      </dgm:spPr>
    </dgm:pt>
    <dgm:pt modelId="{1EE4896A-535E-482B-93D4-F1F1D53D73B1}" type="pres">
      <dgm:prSet presAssocID="{1742998A-B3E6-4DB9-85D0-282DCD89418C}" presName="sibTrans" presStyleLbl="sibTrans2D1" presStyleIdx="0" presStyleCnt="0"/>
      <dgm:spPr/>
    </dgm:pt>
    <dgm:pt modelId="{8ADE0B57-3AC1-4A55-8CDD-A6995F6A9335}" type="pres">
      <dgm:prSet presAssocID="{1E1F680B-D003-4061-808B-1D772963FFB7}" presName="compNode" presStyleCnt="0"/>
      <dgm:spPr/>
    </dgm:pt>
    <dgm:pt modelId="{64848714-712A-4795-B53C-039477B99B90}" type="pres">
      <dgm:prSet presAssocID="{1E1F680B-D003-4061-808B-1D772963FFB7}" presName="bkgdShape" presStyleLbl="node1" presStyleIdx="4" presStyleCnt="11"/>
      <dgm:spPr/>
    </dgm:pt>
    <dgm:pt modelId="{B45EB170-F67C-4EED-A9EA-3BC10B248668}" type="pres">
      <dgm:prSet presAssocID="{1E1F680B-D003-4061-808B-1D772963FFB7}" presName="nodeTx" presStyleLbl="node1" presStyleIdx="4" presStyleCnt="11">
        <dgm:presLayoutVars>
          <dgm:bulletEnabled val="1"/>
        </dgm:presLayoutVars>
      </dgm:prSet>
      <dgm:spPr/>
    </dgm:pt>
    <dgm:pt modelId="{D1CC5F78-2E81-4C73-9A79-D0F71C592A05}" type="pres">
      <dgm:prSet presAssocID="{1E1F680B-D003-4061-808B-1D772963FFB7}" presName="invisiNode" presStyleLbl="node1" presStyleIdx="4" presStyleCnt="11"/>
      <dgm:spPr/>
    </dgm:pt>
    <dgm:pt modelId="{91FA40C7-6D29-49A2-B713-C18145F01302}" type="pres">
      <dgm:prSet presAssocID="{1E1F680B-D003-4061-808B-1D772963FFB7}" presName="imagNode" presStyleLbl="fgImgPlace1" presStyleIdx="4" presStyleCnt="11"/>
      <dgm:spPr>
        <a:blipFill rotWithShape="1">
          <a:blip xmlns:r="http://schemas.openxmlformats.org/officeDocument/2006/relationships" r:embed="rId5"/>
          <a:stretch>
            <a:fillRect/>
          </a:stretch>
        </a:blipFill>
      </dgm:spPr>
    </dgm:pt>
    <dgm:pt modelId="{1B054E4F-1F6F-4886-9B76-8C8EF6752BCF}" type="pres">
      <dgm:prSet presAssocID="{323D2948-25D6-4572-8449-C174AD85766C}" presName="sibTrans" presStyleLbl="sibTrans2D1" presStyleIdx="0" presStyleCnt="0"/>
      <dgm:spPr/>
    </dgm:pt>
    <dgm:pt modelId="{CA342CC5-5D95-4795-BD46-2643FBD02AD5}" type="pres">
      <dgm:prSet presAssocID="{A8974DEF-9691-471E-B95D-A79126C73366}" presName="compNode" presStyleCnt="0"/>
      <dgm:spPr/>
    </dgm:pt>
    <dgm:pt modelId="{6C271D03-E9B1-47B6-B319-8982DB2F0859}" type="pres">
      <dgm:prSet presAssocID="{A8974DEF-9691-471E-B95D-A79126C73366}" presName="bkgdShape" presStyleLbl="node1" presStyleIdx="5" presStyleCnt="11"/>
      <dgm:spPr/>
    </dgm:pt>
    <dgm:pt modelId="{96DF6196-D36D-4E37-AD43-556C354E5D79}" type="pres">
      <dgm:prSet presAssocID="{A8974DEF-9691-471E-B95D-A79126C73366}" presName="nodeTx" presStyleLbl="node1" presStyleIdx="5" presStyleCnt="11">
        <dgm:presLayoutVars>
          <dgm:bulletEnabled val="1"/>
        </dgm:presLayoutVars>
      </dgm:prSet>
      <dgm:spPr/>
    </dgm:pt>
    <dgm:pt modelId="{794C9E53-AF6B-4069-9039-0352484DADD1}" type="pres">
      <dgm:prSet presAssocID="{A8974DEF-9691-471E-B95D-A79126C73366}" presName="invisiNode" presStyleLbl="node1" presStyleIdx="5" presStyleCnt="11"/>
      <dgm:spPr/>
    </dgm:pt>
    <dgm:pt modelId="{49BD1DF4-2B7B-4563-881E-FAA0DA63D101}" type="pres">
      <dgm:prSet presAssocID="{A8974DEF-9691-471E-B95D-A79126C73366}" presName="imagNode" presStyleLbl="fgImgPlace1" presStyleIdx="5" presStyleCnt="11"/>
      <dgm:spPr>
        <a:blipFill rotWithShape="1">
          <a:blip xmlns:r="http://schemas.openxmlformats.org/officeDocument/2006/relationships" r:embed="rId6"/>
          <a:stretch>
            <a:fillRect/>
          </a:stretch>
        </a:blipFill>
      </dgm:spPr>
    </dgm:pt>
    <dgm:pt modelId="{DA96E5BE-2593-49F2-8907-8AE1FF6BD193}" type="pres">
      <dgm:prSet presAssocID="{63A5E1A8-658B-406F-9E1E-4727A1B8EAE1}" presName="sibTrans" presStyleLbl="sibTrans2D1" presStyleIdx="0" presStyleCnt="0"/>
      <dgm:spPr/>
    </dgm:pt>
    <dgm:pt modelId="{D65D03EA-1A19-4343-BDC9-5B4CE070E321}" type="pres">
      <dgm:prSet presAssocID="{D24DDDF6-ADF8-4AE2-A378-9256E3FD8704}" presName="compNode" presStyleCnt="0"/>
      <dgm:spPr/>
    </dgm:pt>
    <dgm:pt modelId="{4A7E4587-D9F2-444F-B9A4-A9E616BC8ACE}" type="pres">
      <dgm:prSet presAssocID="{D24DDDF6-ADF8-4AE2-A378-9256E3FD8704}" presName="bkgdShape" presStyleLbl="node1" presStyleIdx="6" presStyleCnt="11"/>
      <dgm:spPr/>
    </dgm:pt>
    <dgm:pt modelId="{117F8063-FBDD-490A-B906-B985224C561C}" type="pres">
      <dgm:prSet presAssocID="{D24DDDF6-ADF8-4AE2-A378-9256E3FD8704}" presName="nodeTx" presStyleLbl="node1" presStyleIdx="6" presStyleCnt="11">
        <dgm:presLayoutVars>
          <dgm:bulletEnabled val="1"/>
        </dgm:presLayoutVars>
      </dgm:prSet>
      <dgm:spPr/>
    </dgm:pt>
    <dgm:pt modelId="{943465EA-8CBB-430D-B761-1A0D91F5B3B7}" type="pres">
      <dgm:prSet presAssocID="{D24DDDF6-ADF8-4AE2-A378-9256E3FD8704}" presName="invisiNode" presStyleLbl="node1" presStyleIdx="6" presStyleCnt="11"/>
      <dgm:spPr/>
    </dgm:pt>
    <dgm:pt modelId="{1986B45C-17BC-4CA9-9BCC-83F2C67F3E2E}" type="pres">
      <dgm:prSet presAssocID="{D24DDDF6-ADF8-4AE2-A378-9256E3FD8704}" presName="imagNode" presStyleLbl="fgImgPlace1" presStyleIdx="6" presStyleCnt="11"/>
      <dgm:spPr>
        <a:blipFill rotWithShape="1">
          <a:blip xmlns:r="http://schemas.openxmlformats.org/officeDocument/2006/relationships" r:embed="rId7"/>
          <a:stretch>
            <a:fillRect/>
          </a:stretch>
        </a:blipFill>
      </dgm:spPr>
    </dgm:pt>
    <dgm:pt modelId="{D036085C-A98F-414A-B766-E8BFE58AA894}" type="pres">
      <dgm:prSet presAssocID="{F726990A-D8AA-4E6B-8AAD-2EDC72F98158}" presName="sibTrans" presStyleLbl="sibTrans2D1" presStyleIdx="0" presStyleCnt="0"/>
      <dgm:spPr/>
    </dgm:pt>
    <dgm:pt modelId="{6BE6B853-FF1C-4FC4-8835-0BC52D21FB8D}" type="pres">
      <dgm:prSet presAssocID="{EB23E7D8-5516-4B17-BDD2-E2EEDEB132CA}" presName="compNode" presStyleCnt="0"/>
      <dgm:spPr/>
    </dgm:pt>
    <dgm:pt modelId="{0DD3CF5A-83AD-4D3B-9098-4A5B03F7A760}" type="pres">
      <dgm:prSet presAssocID="{EB23E7D8-5516-4B17-BDD2-E2EEDEB132CA}" presName="bkgdShape" presStyleLbl="node1" presStyleIdx="7" presStyleCnt="11"/>
      <dgm:spPr/>
    </dgm:pt>
    <dgm:pt modelId="{DC358E1A-A421-4A01-8184-2B0A9F64C41F}" type="pres">
      <dgm:prSet presAssocID="{EB23E7D8-5516-4B17-BDD2-E2EEDEB132CA}" presName="nodeTx" presStyleLbl="node1" presStyleIdx="7" presStyleCnt="11">
        <dgm:presLayoutVars>
          <dgm:bulletEnabled val="1"/>
        </dgm:presLayoutVars>
      </dgm:prSet>
      <dgm:spPr/>
    </dgm:pt>
    <dgm:pt modelId="{1136FA15-E588-4D24-A79A-E4546B78E519}" type="pres">
      <dgm:prSet presAssocID="{EB23E7D8-5516-4B17-BDD2-E2EEDEB132CA}" presName="invisiNode" presStyleLbl="node1" presStyleIdx="7" presStyleCnt="11"/>
      <dgm:spPr/>
    </dgm:pt>
    <dgm:pt modelId="{686B6864-1887-4823-8BEC-6804BD8D88ED}" type="pres">
      <dgm:prSet presAssocID="{EB23E7D8-5516-4B17-BDD2-E2EEDEB132CA}" presName="imagNode" presStyleLbl="fgImgPlace1" presStyleIdx="7" presStyleCnt="11"/>
      <dgm:spPr>
        <a:blipFill rotWithShape="1">
          <a:blip xmlns:r="http://schemas.openxmlformats.org/officeDocument/2006/relationships" r:embed="rId8"/>
          <a:stretch>
            <a:fillRect/>
          </a:stretch>
        </a:blipFill>
      </dgm:spPr>
    </dgm:pt>
    <dgm:pt modelId="{3779B12F-26D0-4230-B45E-B7EE776A6654}" type="pres">
      <dgm:prSet presAssocID="{61BD937F-6855-4CE2-AB29-A96DFF43B835}" presName="sibTrans" presStyleLbl="sibTrans2D1" presStyleIdx="0" presStyleCnt="0"/>
      <dgm:spPr/>
    </dgm:pt>
    <dgm:pt modelId="{6CFEB88F-B679-4FC1-A32F-7112753BD82E}" type="pres">
      <dgm:prSet presAssocID="{55169230-B634-4703-B795-CF88953B7C73}" presName="compNode" presStyleCnt="0"/>
      <dgm:spPr/>
    </dgm:pt>
    <dgm:pt modelId="{A7AA6EF4-1772-42A0-8041-4E4A3487EA81}" type="pres">
      <dgm:prSet presAssocID="{55169230-B634-4703-B795-CF88953B7C73}" presName="bkgdShape" presStyleLbl="node1" presStyleIdx="8" presStyleCnt="11"/>
      <dgm:spPr/>
    </dgm:pt>
    <dgm:pt modelId="{C4739F4A-286F-4B56-B693-FE3645640EE5}" type="pres">
      <dgm:prSet presAssocID="{55169230-B634-4703-B795-CF88953B7C73}" presName="nodeTx" presStyleLbl="node1" presStyleIdx="8" presStyleCnt="11">
        <dgm:presLayoutVars>
          <dgm:bulletEnabled val="1"/>
        </dgm:presLayoutVars>
      </dgm:prSet>
      <dgm:spPr/>
    </dgm:pt>
    <dgm:pt modelId="{9F7E0181-F8F0-4A6D-89C9-8FCF8DCCA77F}" type="pres">
      <dgm:prSet presAssocID="{55169230-B634-4703-B795-CF88953B7C73}" presName="invisiNode" presStyleLbl="node1" presStyleIdx="8" presStyleCnt="11"/>
      <dgm:spPr/>
    </dgm:pt>
    <dgm:pt modelId="{F203CD51-26AD-4C8D-9DE0-5CEC866A79D2}" type="pres">
      <dgm:prSet presAssocID="{55169230-B634-4703-B795-CF88953B7C73}" presName="imagNode" presStyleLbl="fgImgPlace1" presStyleIdx="8" presStyleCnt="11"/>
      <dgm:spPr>
        <a:blipFill rotWithShape="1">
          <a:blip xmlns:r="http://schemas.openxmlformats.org/officeDocument/2006/relationships" r:embed="rId9"/>
          <a:stretch>
            <a:fillRect/>
          </a:stretch>
        </a:blipFill>
      </dgm:spPr>
    </dgm:pt>
    <dgm:pt modelId="{485DB6DD-BBA7-46F1-9673-27ECA7B36644}" type="pres">
      <dgm:prSet presAssocID="{3C4C440B-0D8D-4269-BA2D-D5A4B4A4DB99}" presName="sibTrans" presStyleLbl="sibTrans2D1" presStyleIdx="0" presStyleCnt="0"/>
      <dgm:spPr/>
    </dgm:pt>
    <dgm:pt modelId="{4054E082-F4BF-4D41-B6A0-36A264D8DCC3}" type="pres">
      <dgm:prSet presAssocID="{C91FCF66-6A08-4B64-88BE-CBEA09D18802}" presName="compNode" presStyleCnt="0"/>
      <dgm:spPr/>
    </dgm:pt>
    <dgm:pt modelId="{0ED9FE71-A553-4D2A-BC19-BF3689369647}" type="pres">
      <dgm:prSet presAssocID="{C91FCF66-6A08-4B64-88BE-CBEA09D18802}" presName="bkgdShape" presStyleLbl="node1" presStyleIdx="9" presStyleCnt="11"/>
      <dgm:spPr/>
    </dgm:pt>
    <dgm:pt modelId="{111EAC92-001B-42AA-AF58-BF023DA00FDA}" type="pres">
      <dgm:prSet presAssocID="{C91FCF66-6A08-4B64-88BE-CBEA09D18802}" presName="nodeTx" presStyleLbl="node1" presStyleIdx="9" presStyleCnt="11">
        <dgm:presLayoutVars>
          <dgm:bulletEnabled val="1"/>
        </dgm:presLayoutVars>
      </dgm:prSet>
      <dgm:spPr/>
    </dgm:pt>
    <dgm:pt modelId="{9075C892-7513-4BD4-952A-447DC92D46E5}" type="pres">
      <dgm:prSet presAssocID="{C91FCF66-6A08-4B64-88BE-CBEA09D18802}" presName="invisiNode" presStyleLbl="node1" presStyleIdx="9" presStyleCnt="11"/>
      <dgm:spPr/>
    </dgm:pt>
    <dgm:pt modelId="{717B2FB7-3A28-46B2-BB62-29A99BF506F0}" type="pres">
      <dgm:prSet presAssocID="{C91FCF66-6A08-4B64-88BE-CBEA09D18802}" presName="imagNode" presStyleLbl="fgImgPlace1" presStyleIdx="9" presStyleCnt="11"/>
      <dgm:spPr>
        <a:blipFill rotWithShape="1">
          <a:blip xmlns:r="http://schemas.openxmlformats.org/officeDocument/2006/relationships" r:embed="rId10"/>
          <a:stretch>
            <a:fillRect/>
          </a:stretch>
        </a:blipFill>
      </dgm:spPr>
    </dgm:pt>
    <dgm:pt modelId="{6C5631F7-4717-4EFA-ADBE-15AA27F1C342}" type="pres">
      <dgm:prSet presAssocID="{EA817F0C-5441-43C3-878A-D030EBB39D52}" presName="sibTrans" presStyleLbl="sibTrans2D1" presStyleIdx="0" presStyleCnt="0"/>
      <dgm:spPr/>
    </dgm:pt>
    <dgm:pt modelId="{16835639-A909-4A38-8CF9-11D4347F07E8}" type="pres">
      <dgm:prSet presAssocID="{35FC0AB9-39FE-49A3-8553-51B257F828D7}" presName="compNode" presStyleCnt="0"/>
      <dgm:spPr/>
    </dgm:pt>
    <dgm:pt modelId="{44344242-6140-427A-9B5F-7B2D272339B2}" type="pres">
      <dgm:prSet presAssocID="{35FC0AB9-39FE-49A3-8553-51B257F828D7}" presName="bkgdShape" presStyleLbl="node1" presStyleIdx="10" presStyleCnt="11"/>
      <dgm:spPr/>
    </dgm:pt>
    <dgm:pt modelId="{B478DFE2-37CD-40CC-B2DF-98345A6FB7A0}" type="pres">
      <dgm:prSet presAssocID="{35FC0AB9-39FE-49A3-8553-51B257F828D7}" presName="nodeTx" presStyleLbl="node1" presStyleIdx="10" presStyleCnt="11">
        <dgm:presLayoutVars>
          <dgm:bulletEnabled val="1"/>
        </dgm:presLayoutVars>
      </dgm:prSet>
      <dgm:spPr/>
    </dgm:pt>
    <dgm:pt modelId="{9B278122-278E-49F5-96F2-5CFB81D02FE7}" type="pres">
      <dgm:prSet presAssocID="{35FC0AB9-39FE-49A3-8553-51B257F828D7}" presName="invisiNode" presStyleLbl="node1" presStyleIdx="10" presStyleCnt="11"/>
      <dgm:spPr/>
    </dgm:pt>
    <dgm:pt modelId="{15B73E2C-8694-46F2-B969-B07F17C1BA26}" type="pres">
      <dgm:prSet presAssocID="{35FC0AB9-39FE-49A3-8553-51B257F828D7}" presName="imagNode" presStyleLbl="fgImgPlace1" presStyleIdx="10" presStyleCnt="11"/>
      <dgm:spPr>
        <a:blipFill rotWithShape="1">
          <a:blip xmlns:r="http://schemas.openxmlformats.org/officeDocument/2006/relationships" r:embed="rId11"/>
          <a:stretch>
            <a:fillRect/>
          </a:stretch>
        </a:blipFill>
      </dgm:spPr>
    </dgm:pt>
  </dgm:ptLst>
  <dgm:cxnLst>
    <dgm:cxn modelId="{D76F8B04-F420-4422-877F-A2B32899FAA7}" type="presOf" srcId="{47F04B8E-CD6F-44AE-BD0E-A4EBCED0F4FB}" destId="{BD245B8E-7E9F-4363-A28C-AD5587F9F94A}" srcOrd="0" destOrd="0" presId="urn:microsoft.com/office/officeart/2005/8/layout/hList7"/>
    <dgm:cxn modelId="{24E59F16-0F41-44D2-8FD1-C9642669499C}" type="presOf" srcId="{C91FCF66-6A08-4B64-88BE-CBEA09D18802}" destId="{0ED9FE71-A553-4D2A-BC19-BF3689369647}" srcOrd="0" destOrd="0" presId="urn:microsoft.com/office/officeart/2005/8/layout/hList7"/>
    <dgm:cxn modelId="{50448A17-8251-40D8-9EF0-C98EB4C62B61}" type="presOf" srcId="{A8974DEF-9691-471E-B95D-A79126C73366}" destId="{6C271D03-E9B1-47B6-B319-8982DB2F0859}" srcOrd="0" destOrd="0" presId="urn:microsoft.com/office/officeart/2005/8/layout/hList7"/>
    <dgm:cxn modelId="{81460621-4561-44DD-A1BA-7A7429B28F45}" type="presOf" srcId="{35FC0AB9-39FE-49A3-8553-51B257F828D7}" destId="{B478DFE2-37CD-40CC-B2DF-98345A6FB7A0}" srcOrd="1" destOrd="0" presId="urn:microsoft.com/office/officeart/2005/8/layout/hList7"/>
    <dgm:cxn modelId="{14CD7225-2417-4BFC-BA38-C04C138E78E7}" type="presOf" srcId="{1E1F680B-D003-4061-808B-1D772963FFB7}" destId="{B45EB170-F67C-4EED-A9EA-3BC10B248668}" srcOrd="1" destOrd="0" presId="urn:microsoft.com/office/officeart/2005/8/layout/hList7"/>
    <dgm:cxn modelId="{2B086326-13FD-4CAE-B71C-A7946E5ABDCD}" type="presOf" srcId="{55169230-B634-4703-B795-CF88953B7C73}" destId="{A7AA6EF4-1772-42A0-8041-4E4A3487EA81}" srcOrd="0" destOrd="0" presId="urn:microsoft.com/office/officeart/2005/8/layout/hList7"/>
    <dgm:cxn modelId="{E4D2EC31-16AE-4E9A-BA86-D9E1586C97C8}" srcId="{91C18624-1EED-473B-8D0E-220CC6D69D9C}" destId="{A8974DEF-9691-471E-B95D-A79126C73366}" srcOrd="5" destOrd="0" parTransId="{C4594091-7B3F-4316-988A-FF56128AF57D}" sibTransId="{63A5E1A8-658B-406F-9E1E-4727A1B8EAE1}"/>
    <dgm:cxn modelId="{EF00C232-6424-45BB-93A5-EFCF847FC732}" type="presOf" srcId="{0CA93EB2-38AB-49F0-86AE-89303E672D29}" destId="{9F49F59F-08E8-4898-97F5-1CEDD9961065}" srcOrd="1" destOrd="0" presId="urn:microsoft.com/office/officeart/2005/8/layout/hList7"/>
    <dgm:cxn modelId="{3991733C-0BE4-47D2-96AC-9E611EAD47C0}" type="presOf" srcId="{1742998A-B3E6-4DB9-85D0-282DCD89418C}" destId="{1EE4896A-535E-482B-93D4-F1F1D53D73B1}" srcOrd="0" destOrd="0" presId="urn:microsoft.com/office/officeart/2005/8/layout/hList7"/>
    <dgm:cxn modelId="{2ADC7F5C-42E1-4C02-B252-8A12E14A7B6C}" type="presOf" srcId="{55169230-B634-4703-B795-CF88953B7C73}" destId="{C4739F4A-286F-4B56-B693-FE3645640EE5}" srcOrd="1" destOrd="0" presId="urn:microsoft.com/office/officeart/2005/8/layout/hList7"/>
    <dgm:cxn modelId="{AA3AAD5E-DFED-469F-8EAF-90C288FD98E3}" type="presOf" srcId="{1E1F680B-D003-4061-808B-1D772963FFB7}" destId="{64848714-712A-4795-B53C-039477B99B90}" srcOrd="0" destOrd="0" presId="urn:microsoft.com/office/officeart/2005/8/layout/hList7"/>
    <dgm:cxn modelId="{22693060-1EFA-453E-B9E8-22D901BBD7D2}" type="presOf" srcId="{63A5E1A8-658B-406F-9E1E-4727A1B8EAE1}" destId="{DA96E5BE-2593-49F2-8907-8AE1FF6BD193}" srcOrd="0" destOrd="0" presId="urn:microsoft.com/office/officeart/2005/8/layout/hList7"/>
    <dgm:cxn modelId="{73A87A61-8453-44E6-81DF-203CA435191A}" type="presOf" srcId="{0CA93EB2-38AB-49F0-86AE-89303E672D29}" destId="{EE1DD55E-894A-4D0E-BAB0-F72141072514}" srcOrd="0" destOrd="0" presId="urn:microsoft.com/office/officeart/2005/8/layout/hList7"/>
    <dgm:cxn modelId="{13FC6744-1C11-4FBF-AA17-610A1B36B0B5}" type="presOf" srcId="{24D28D29-49C1-4A15-95CB-4A1B534FF82C}" destId="{FAF3AA54-4598-42A2-B584-6AB9D900A1B3}" srcOrd="0" destOrd="0" presId="urn:microsoft.com/office/officeart/2005/8/layout/hList7"/>
    <dgm:cxn modelId="{8F867E6A-A18B-49B4-A1B8-0CB39FA806A0}" srcId="{91C18624-1EED-473B-8D0E-220CC6D69D9C}" destId="{55169230-B634-4703-B795-CF88953B7C73}" srcOrd="8" destOrd="0" parTransId="{5502626E-4E81-4BF2-8114-13701F5BB76F}" sibTransId="{3C4C440B-0D8D-4269-BA2D-D5A4B4A4DB99}"/>
    <dgm:cxn modelId="{8423FB4A-EE58-4967-B078-61275F966EE8}" srcId="{91C18624-1EED-473B-8D0E-220CC6D69D9C}" destId="{0CA93EB2-38AB-49F0-86AE-89303E672D29}" srcOrd="0" destOrd="0" parTransId="{4A5D5505-7C1C-49DF-B073-45FF21DC44AF}" sibTransId="{24D28D29-49C1-4A15-95CB-4A1B534FF82C}"/>
    <dgm:cxn modelId="{AA433A4E-CB02-4D2A-906F-AFE21F9C124C}" type="presOf" srcId="{3C4C440B-0D8D-4269-BA2D-D5A4B4A4DB99}" destId="{485DB6DD-BBA7-46F1-9673-27ECA7B36644}" srcOrd="0" destOrd="0" presId="urn:microsoft.com/office/officeart/2005/8/layout/hList7"/>
    <dgm:cxn modelId="{B3EF4650-755B-4D0C-A646-345AF3B0EB15}" type="presOf" srcId="{35FC0AB9-39FE-49A3-8553-51B257F828D7}" destId="{44344242-6140-427A-9B5F-7B2D272339B2}" srcOrd="0" destOrd="0" presId="urn:microsoft.com/office/officeart/2005/8/layout/hList7"/>
    <dgm:cxn modelId="{798BF170-242E-475B-A990-2811C629BBE5}" srcId="{91C18624-1EED-473B-8D0E-220CC6D69D9C}" destId="{35FC0AB9-39FE-49A3-8553-51B257F828D7}" srcOrd="10" destOrd="0" parTransId="{D5C32AF4-CF4E-4261-A497-4B2C691F4382}" sibTransId="{3E8A7AE8-E4A4-4091-894B-060EFBA320BC}"/>
    <dgm:cxn modelId="{5779A952-ECC1-426C-8633-ED24EF2E835E}" srcId="{91C18624-1EED-473B-8D0E-220CC6D69D9C}" destId="{1E1F680B-D003-4061-808B-1D772963FFB7}" srcOrd="4" destOrd="0" parTransId="{2E8C1C61-6B36-4C76-B59D-E0718463A010}" sibTransId="{323D2948-25D6-4572-8449-C174AD85766C}"/>
    <dgm:cxn modelId="{05C5F254-8AE1-48BF-BE05-C3CD39F5AAEB}" type="presOf" srcId="{61BD937F-6855-4CE2-AB29-A96DFF43B835}" destId="{3779B12F-26D0-4230-B45E-B7EE776A6654}" srcOrd="0" destOrd="0" presId="urn:microsoft.com/office/officeart/2005/8/layout/hList7"/>
    <dgm:cxn modelId="{68D87179-3675-4706-973E-FA23DE69746F}" type="presOf" srcId="{E7101E80-311D-4E15-869D-363CF1230C8D}" destId="{9B99C74E-1418-4A95-BB07-C6970A87AE02}" srcOrd="0" destOrd="0" presId="urn:microsoft.com/office/officeart/2005/8/layout/hList7"/>
    <dgm:cxn modelId="{57187D7A-F10A-4F5B-A4FC-33B24B747E43}" type="presOf" srcId="{F726990A-D8AA-4E6B-8AAD-2EDC72F98158}" destId="{D036085C-A98F-414A-B766-E8BFE58AA894}" srcOrd="0" destOrd="0" presId="urn:microsoft.com/office/officeart/2005/8/layout/hList7"/>
    <dgm:cxn modelId="{EA71F67E-ACBD-44A2-A167-AE88C93C82AA}" type="presOf" srcId="{D24DDDF6-ADF8-4AE2-A378-9256E3FD8704}" destId="{4A7E4587-D9F2-444F-B9A4-A9E616BC8ACE}" srcOrd="0" destOrd="0" presId="urn:microsoft.com/office/officeart/2005/8/layout/hList7"/>
    <dgm:cxn modelId="{CC729F7F-F304-4BFC-A7B6-608766635086}" type="presOf" srcId="{EA817F0C-5441-43C3-878A-D030EBB39D52}" destId="{6C5631F7-4717-4EFA-ADBE-15AA27F1C342}" srcOrd="0" destOrd="0" presId="urn:microsoft.com/office/officeart/2005/8/layout/hList7"/>
    <dgm:cxn modelId="{5307CB82-43DF-4441-930A-CFCEC8056B92}" type="presOf" srcId="{323D2948-25D6-4572-8449-C174AD85766C}" destId="{1B054E4F-1F6F-4886-9B76-8C8EF6752BCF}" srcOrd="0" destOrd="0" presId="urn:microsoft.com/office/officeart/2005/8/layout/hList7"/>
    <dgm:cxn modelId="{B18B3D8B-8A3A-4DEF-B5D6-08FE88C94367}" type="presOf" srcId="{EB23E7D8-5516-4B17-BDD2-E2EEDEB132CA}" destId="{0DD3CF5A-83AD-4D3B-9098-4A5B03F7A760}" srcOrd="0" destOrd="0" presId="urn:microsoft.com/office/officeart/2005/8/layout/hList7"/>
    <dgm:cxn modelId="{4748488C-1FAD-41E2-9030-0998D9B31C7A}" type="presOf" srcId="{D24DDDF6-ADF8-4AE2-A378-9256E3FD8704}" destId="{117F8063-FBDD-490A-B906-B985224C561C}" srcOrd="1" destOrd="0" presId="urn:microsoft.com/office/officeart/2005/8/layout/hList7"/>
    <dgm:cxn modelId="{EAE7158E-E265-41C6-A5F4-E43244E77DF5}" type="presOf" srcId="{66E0DE7A-1B02-40DA-9B7B-E5810A05FAD0}" destId="{13479FB1-872F-4BAB-BA51-69985823B07B}" srcOrd="1" destOrd="0" presId="urn:microsoft.com/office/officeart/2005/8/layout/hList7"/>
    <dgm:cxn modelId="{97EDC798-21C4-4CD2-A11B-68D293F08572}" srcId="{91C18624-1EED-473B-8D0E-220CC6D69D9C}" destId="{C91FCF66-6A08-4B64-88BE-CBEA09D18802}" srcOrd="9" destOrd="0" parTransId="{DA48EBEE-434B-4AD5-8628-7C23CBCA4DB5}" sibTransId="{EA817F0C-5441-43C3-878A-D030EBB39D52}"/>
    <dgm:cxn modelId="{7F2EC59B-BDC2-4BD2-9A01-E1FF35EF41E2}" srcId="{91C18624-1EED-473B-8D0E-220CC6D69D9C}" destId="{66E0DE7A-1B02-40DA-9B7B-E5810A05FAD0}" srcOrd="2" destOrd="0" parTransId="{13B92156-7B17-40CB-AC55-2E00FA6CDAB5}" sibTransId="{E7101E80-311D-4E15-869D-363CF1230C8D}"/>
    <dgm:cxn modelId="{F155B1AD-BFC9-4C43-9ED0-C2843DC7AD40}" type="presOf" srcId="{C91FCF66-6A08-4B64-88BE-CBEA09D18802}" destId="{111EAC92-001B-42AA-AF58-BF023DA00FDA}" srcOrd="1" destOrd="0" presId="urn:microsoft.com/office/officeart/2005/8/layout/hList7"/>
    <dgm:cxn modelId="{D5FA73BC-6D6C-47A7-B8FE-7970FAFBFF6E}" srcId="{91C18624-1EED-473B-8D0E-220CC6D69D9C}" destId="{EB23E7D8-5516-4B17-BDD2-E2EEDEB132CA}" srcOrd="7" destOrd="0" parTransId="{93870605-7B7B-4E9C-9D3D-F0612E0752E5}" sibTransId="{61BD937F-6855-4CE2-AB29-A96DFF43B835}"/>
    <dgm:cxn modelId="{1A3BA2CF-C720-414E-B235-CA8ECAC24DBB}" type="presOf" srcId="{A8974DEF-9691-471E-B95D-A79126C73366}" destId="{96DF6196-D36D-4E37-AD43-556C354E5D79}" srcOrd="1" destOrd="0" presId="urn:microsoft.com/office/officeart/2005/8/layout/hList7"/>
    <dgm:cxn modelId="{9F2217DA-0A91-44D0-9FB7-12CDA2B0CB75}" type="presOf" srcId="{8FF9C4E1-2C4E-4501-899F-EAE2B9D8FC03}" destId="{3BAE7D59-B599-4DC9-ABA0-648D41277B79}" srcOrd="1" destOrd="0" presId="urn:microsoft.com/office/officeart/2005/8/layout/hList7"/>
    <dgm:cxn modelId="{6C2DB6DE-960B-4CD7-9A36-4903711FB738}" type="presOf" srcId="{ECBA7749-FC88-41F2-A509-3B8B78F8C3A2}" destId="{DA3E1AA3-52F9-4D1A-B69C-E8CBB78420FC}" srcOrd="0" destOrd="0" presId="urn:microsoft.com/office/officeart/2005/8/layout/hList7"/>
    <dgm:cxn modelId="{0E4280DF-1389-48CB-BD5F-85F258792164}" srcId="{91C18624-1EED-473B-8D0E-220CC6D69D9C}" destId="{D24DDDF6-ADF8-4AE2-A378-9256E3FD8704}" srcOrd="6" destOrd="0" parTransId="{DC8ADD6D-6A88-4052-8164-67719ED77714}" sibTransId="{F726990A-D8AA-4E6B-8AAD-2EDC72F98158}"/>
    <dgm:cxn modelId="{F82CF3E0-BACA-4103-86E6-96D7427A152E}" type="presOf" srcId="{EB23E7D8-5516-4B17-BDD2-E2EEDEB132CA}" destId="{DC358E1A-A421-4A01-8184-2B0A9F64C41F}" srcOrd="1" destOrd="0" presId="urn:microsoft.com/office/officeart/2005/8/layout/hList7"/>
    <dgm:cxn modelId="{342951E4-6284-4438-8359-BB0CF449C937}" type="presOf" srcId="{47F04B8E-CD6F-44AE-BD0E-A4EBCED0F4FB}" destId="{145C0416-93D4-46B1-9B67-81CF95C3EB0D}" srcOrd="1" destOrd="0" presId="urn:microsoft.com/office/officeart/2005/8/layout/hList7"/>
    <dgm:cxn modelId="{DEF3E0EE-3FF5-494C-BDF7-FE3DE787D030}" srcId="{91C18624-1EED-473B-8D0E-220CC6D69D9C}" destId="{8FF9C4E1-2C4E-4501-899F-EAE2B9D8FC03}" srcOrd="1" destOrd="0" parTransId="{97361841-6170-4122-A356-AC5B5281C517}" sibTransId="{ECBA7749-FC88-41F2-A509-3B8B78F8C3A2}"/>
    <dgm:cxn modelId="{2722CCEF-360D-48E1-B42D-24F0A344711A}" type="presOf" srcId="{8FF9C4E1-2C4E-4501-899F-EAE2B9D8FC03}" destId="{57E51377-BD8B-4126-A192-EEE0162F44D9}" srcOrd="0" destOrd="0" presId="urn:microsoft.com/office/officeart/2005/8/layout/hList7"/>
    <dgm:cxn modelId="{85B808F2-0504-435F-916B-7E315A1A23E8}" type="presOf" srcId="{66E0DE7A-1B02-40DA-9B7B-E5810A05FAD0}" destId="{E35AEC3C-EBEF-4E80-B91C-EC553D64C131}" srcOrd="0" destOrd="0" presId="urn:microsoft.com/office/officeart/2005/8/layout/hList7"/>
    <dgm:cxn modelId="{8217B2FB-3FBA-4CD1-A9EE-3C50C32A0963}" srcId="{91C18624-1EED-473B-8D0E-220CC6D69D9C}" destId="{47F04B8E-CD6F-44AE-BD0E-A4EBCED0F4FB}" srcOrd="3" destOrd="0" parTransId="{13E05D5A-F3C4-48CE-86CC-CCE5821E492D}" sibTransId="{1742998A-B3E6-4DB9-85D0-282DCD89418C}"/>
    <dgm:cxn modelId="{341AD8FD-92F8-4336-9B19-F46710993A01}" type="presOf" srcId="{91C18624-1EED-473B-8D0E-220CC6D69D9C}" destId="{6D4CBE53-54F7-47B8-BF1B-EC6B232245F9}" srcOrd="0" destOrd="0" presId="urn:microsoft.com/office/officeart/2005/8/layout/hList7"/>
    <dgm:cxn modelId="{C31A30F0-D3D7-4ADF-AB0E-E0C113A49AC9}" type="presParOf" srcId="{6D4CBE53-54F7-47B8-BF1B-EC6B232245F9}" destId="{99B6E90A-08C9-4218-AACC-FFE0720D4961}" srcOrd="0" destOrd="0" presId="urn:microsoft.com/office/officeart/2005/8/layout/hList7"/>
    <dgm:cxn modelId="{3A54583C-8982-4537-B9EE-91C437DF1369}" type="presParOf" srcId="{6D4CBE53-54F7-47B8-BF1B-EC6B232245F9}" destId="{DDD4F4C7-51CF-4934-8FEC-48459503EC4E}" srcOrd="1" destOrd="0" presId="urn:microsoft.com/office/officeart/2005/8/layout/hList7"/>
    <dgm:cxn modelId="{D0750C35-F19E-42B3-9697-2A5359E48B84}" type="presParOf" srcId="{DDD4F4C7-51CF-4934-8FEC-48459503EC4E}" destId="{ECB22F25-269E-4413-ACB7-C8E6E5BEECDE}" srcOrd="0" destOrd="0" presId="urn:microsoft.com/office/officeart/2005/8/layout/hList7"/>
    <dgm:cxn modelId="{C5CCFA1C-13DC-4FA6-B5A6-FBFA26CAF720}" type="presParOf" srcId="{ECB22F25-269E-4413-ACB7-C8E6E5BEECDE}" destId="{EE1DD55E-894A-4D0E-BAB0-F72141072514}" srcOrd="0" destOrd="0" presId="urn:microsoft.com/office/officeart/2005/8/layout/hList7"/>
    <dgm:cxn modelId="{359E049C-3892-48A1-882F-7807D944E46A}" type="presParOf" srcId="{ECB22F25-269E-4413-ACB7-C8E6E5BEECDE}" destId="{9F49F59F-08E8-4898-97F5-1CEDD9961065}" srcOrd="1" destOrd="0" presId="urn:microsoft.com/office/officeart/2005/8/layout/hList7"/>
    <dgm:cxn modelId="{0E82449D-4B36-48B2-A30A-3307B06B7C78}" type="presParOf" srcId="{ECB22F25-269E-4413-ACB7-C8E6E5BEECDE}" destId="{F2F90092-E1A5-4596-9A9E-D24ACA301EA2}" srcOrd="2" destOrd="0" presId="urn:microsoft.com/office/officeart/2005/8/layout/hList7"/>
    <dgm:cxn modelId="{F07410E9-1A33-4570-9F98-FC50EE23A852}" type="presParOf" srcId="{ECB22F25-269E-4413-ACB7-C8E6E5BEECDE}" destId="{53F0C020-ED54-474E-8CCF-C04A4DBFB253}" srcOrd="3" destOrd="0" presId="urn:microsoft.com/office/officeart/2005/8/layout/hList7"/>
    <dgm:cxn modelId="{3E77988F-289C-4469-822E-E6A9F6B578D9}" type="presParOf" srcId="{DDD4F4C7-51CF-4934-8FEC-48459503EC4E}" destId="{FAF3AA54-4598-42A2-B584-6AB9D900A1B3}" srcOrd="1" destOrd="0" presId="urn:microsoft.com/office/officeart/2005/8/layout/hList7"/>
    <dgm:cxn modelId="{FEDDD709-7D42-425D-BDEC-FB0BF3CC8116}" type="presParOf" srcId="{DDD4F4C7-51CF-4934-8FEC-48459503EC4E}" destId="{8B8ECBF9-2D57-4AE5-95A3-064CB03D61D1}" srcOrd="2" destOrd="0" presId="urn:microsoft.com/office/officeart/2005/8/layout/hList7"/>
    <dgm:cxn modelId="{F5B2D724-FF02-42A0-953D-6E15D4D4128B}" type="presParOf" srcId="{8B8ECBF9-2D57-4AE5-95A3-064CB03D61D1}" destId="{57E51377-BD8B-4126-A192-EEE0162F44D9}" srcOrd="0" destOrd="0" presId="urn:microsoft.com/office/officeart/2005/8/layout/hList7"/>
    <dgm:cxn modelId="{1BEAB026-D76A-4722-B030-133E4ABAD23B}" type="presParOf" srcId="{8B8ECBF9-2D57-4AE5-95A3-064CB03D61D1}" destId="{3BAE7D59-B599-4DC9-ABA0-648D41277B79}" srcOrd="1" destOrd="0" presId="urn:microsoft.com/office/officeart/2005/8/layout/hList7"/>
    <dgm:cxn modelId="{21BBC287-509A-497F-8196-A62F2881AEB1}" type="presParOf" srcId="{8B8ECBF9-2D57-4AE5-95A3-064CB03D61D1}" destId="{99AB5818-D5BF-4091-84E3-7C8668D8C240}" srcOrd="2" destOrd="0" presId="urn:microsoft.com/office/officeart/2005/8/layout/hList7"/>
    <dgm:cxn modelId="{0A34D6BF-3D1C-44A0-85CA-48AB6354C941}" type="presParOf" srcId="{8B8ECBF9-2D57-4AE5-95A3-064CB03D61D1}" destId="{0EAA24E1-E982-4692-A543-4791749B2CC3}" srcOrd="3" destOrd="0" presId="urn:microsoft.com/office/officeart/2005/8/layout/hList7"/>
    <dgm:cxn modelId="{9B5C8225-5D8B-4F27-94BC-DED6742BBA97}" type="presParOf" srcId="{DDD4F4C7-51CF-4934-8FEC-48459503EC4E}" destId="{DA3E1AA3-52F9-4D1A-B69C-E8CBB78420FC}" srcOrd="3" destOrd="0" presId="urn:microsoft.com/office/officeart/2005/8/layout/hList7"/>
    <dgm:cxn modelId="{67B741A7-00C5-49F1-B4A9-F6F54F52B2AD}" type="presParOf" srcId="{DDD4F4C7-51CF-4934-8FEC-48459503EC4E}" destId="{772DD508-5782-4D3A-8CDF-39617F20CCBF}" srcOrd="4" destOrd="0" presId="urn:microsoft.com/office/officeart/2005/8/layout/hList7"/>
    <dgm:cxn modelId="{4206D9D2-33FD-4C4D-B355-776A9AD4C974}" type="presParOf" srcId="{772DD508-5782-4D3A-8CDF-39617F20CCBF}" destId="{E35AEC3C-EBEF-4E80-B91C-EC553D64C131}" srcOrd="0" destOrd="0" presId="urn:microsoft.com/office/officeart/2005/8/layout/hList7"/>
    <dgm:cxn modelId="{658A2ECB-7518-43DE-9A18-43E2893FC3B5}" type="presParOf" srcId="{772DD508-5782-4D3A-8CDF-39617F20CCBF}" destId="{13479FB1-872F-4BAB-BA51-69985823B07B}" srcOrd="1" destOrd="0" presId="urn:microsoft.com/office/officeart/2005/8/layout/hList7"/>
    <dgm:cxn modelId="{D522C7FF-2603-4D69-875F-7A48B1EB6E77}" type="presParOf" srcId="{772DD508-5782-4D3A-8CDF-39617F20CCBF}" destId="{5050E7B5-7FE3-4E97-8B34-D43DDBC2A418}" srcOrd="2" destOrd="0" presId="urn:microsoft.com/office/officeart/2005/8/layout/hList7"/>
    <dgm:cxn modelId="{D83365CE-9A20-42C6-95FF-8B8B1F257923}" type="presParOf" srcId="{772DD508-5782-4D3A-8CDF-39617F20CCBF}" destId="{4DD25ACD-B9FA-4492-BA02-E0506F5AAC07}" srcOrd="3" destOrd="0" presId="urn:microsoft.com/office/officeart/2005/8/layout/hList7"/>
    <dgm:cxn modelId="{DF6C993A-6D2F-4928-BD64-E6045D25D5CD}" type="presParOf" srcId="{DDD4F4C7-51CF-4934-8FEC-48459503EC4E}" destId="{9B99C74E-1418-4A95-BB07-C6970A87AE02}" srcOrd="5" destOrd="0" presId="urn:microsoft.com/office/officeart/2005/8/layout/hList7"/>
    <dgm:cxn modelId="{60BE8D73-F1E5-4B8D-BFAA-F56BFC22A885}" type="presParOf" srcId="{DDD4F4C7-51CF-4934-8FEC-48459503EC4E}" destId="{312EF772-9EC5-4E2F-BEE9-D20092FD644A}" srcOrd="6" destOrd="0" presId="urn:microsoft.com/office/officeart/2005/8/layout/hList7"/>
    <dgm:cxn modelId="{7C7B3305-BF0A-4FC6-B71F-9F19A742DF36}" type="presParOf" srcId="{312EF772-9EC5-4E2F-BEE9-D20092FD644A}" destId="{BD245B8E-7E9F-4363-A28C-AD5587F9F94A}" srcOrd="0" destOrd="0" presId="urn:microsoft.com/office/officeart/2005/8/layout/hList7"/>
    <dgm:cxn modelId="{1DB8F3F1-3D73-46D5-AB14-7393C6BBDDB3}" type="presParOf" srcId="{312EF772-9EC5-4E2F-BEE9-D20092FD644A}" destId="{145C0416-93D4-46B1-9B67-81CF95C3EB0D}" srcOrd="1" destOrd="0" presId="urn:microsoft.com/office/officeart/2005/8/layout/hList7"/>
    <dgm:cxn modelId="{56BC4F1A-DB84-42DE-BEE2-58E3547AA7F9}" type="presParOf" srcId="{312EF772-9EC5-4E2F-BEE9-D20092FD644A}" destId="{6AE3D464-E127-454A-8BC7-56262508468E}" srcOrd="2" destOrd="0" presId="urn:microsoft.com/office/officeart/2005/8/layout/hList7"/>
    <dgm:cxn modelId="{A9E82B1E-4B90-4E85-B7D5-5101A48508FD}" type="presParOf" srcId="{312EF772-9EC5-4E2F-BEE9-D20092FD644A}" destId="{80DFC1CA-5DF8-4E92-8E7D-2551B4EFFB98}" srcOrd="3" destOrd="0" presId="urn:microsoft.com/office/officeart/2005/8/layout/hList7"/>
    <dgm:cxn modelId="{0F9794D9-130B-4B9B-983C-4AC0636BF462}" type="presParOf" srcId="{DDD4F4C7-51CF-4934-8FEC-48459503EC4E}" destId="{1EE4896A-535E-482B-93D4-F1F1D53D73B1}" srcOrd="7" destOrd="0" presId="urn:microsoft.com/office/officeart/2005/8/layout/hList7"/>
    <dgm:cxn modelId="{2E6E683D-8D97-4657-A4CE-659CF7887634}" type="presParOf" srcId="{DDD4F4C7-51CF-4934-8FEC-48459503EC4E}" destId="{8ADE0B57-3AC1-4A55-8CDD-A6995F6A9335}" srcOrd="8" destOrd="0" presId="urn:microsoft.com/office/officeart/2005/8/layout/hList7"/>
    <dgm:cxn modelId="{91068E42-E90E-4700-B4B2-9109FAC1CB3E}" type="presParOf" srcId="{8ADE0B57-3AC1-4A55-8CDD-A6995F6A9335}" destId="{64848714-712A-4795-B53C-039477B99B90}" srcOrd="0" destOrd="0" presId="urn:microsoft.com/office/officeart/2005/8/layout/hList7"/>
    <dgm:cxn modelId="{AE9D5DEB-8215-4DFE-8A9B-ACA7AE69AAC2}" type="presParOf" srcId="{8ADE0B57-3AC1-4A55-8CDD-A6995F6A9335}" destId="{B45EB170-F67C-4EED-A9EA-3BC10B248668}" srcOrd="1" destOrd="0" presId="urn:microsoft.com/office/officeart/2005/8/layout/hList7"/>
    <dgm:cxn modelId="{E27D06E2-858E-44D5-8900-B5EF130D10D7}" type="presParOf" srcId="{8ADE0B57-3AC1-4A55-8CDD-A6995F6A9335}" destId="{D1CC5F78-2E81-4C73-9A79-D0F71C592A05}" srcOrd="2" destOrd="0" presId="urn:microsoft.com/office/officeart/2005/8/layout/hList7"/>
    <dgm:cxn modelId="{1348C09D-8C91-4126-B977-679824B5C74D}" type="presParOf" srcId="{8ADE0B57-3AC1-4A55-8CDD-A6995F6A9335}" destId="{91FA40C7-6D29-49A2-B713-C18145F01302}" srcOrd="3" destOrd="0" presId="urn:microsoft.com/office/officeart/2005/8/layout/hList7"/>
    <dgm:cxn modelId="{349DB541-250A-467A-BA25-92E5526BEC6A}" type="presParOf" srcId="{DDD4F4C7-51CF-4934-8FEC-48459503EC4E}" destId="{1B054E4F-1F6F-4886-9B76-8C8EF6752BCF}" srcOrd="9" destOrd="0" presId="urn:microsoft.com/office/officeart/2005/8/layout/hList7"/>
    <dgm:cxn modelId="{CD47ADFF-5100-4F1F-B145-ADC74B65A4A2}" type="presParOf" srcId="{DDD4F4C7-51CF-4934-8FEC-48459503EC4E}" destId="{CA342CC5-5D95-4795-BD46-2643FBD02AD5}" srcOrd="10" destOrd="0" presId="urn:microsoft.com/office/officeart/2005/8/layout/hList7"/>
    <dgm:cxn modelId="{E18BAD68-CC20-433C-94C5-11D1943997E2}" type="presParOf" srcId="{CA342CC5-5D95-4795-BD46-2643FBD02AD5}" destId="{6C271D03-E9B1-47B6-B319-8982DB2F0859}" srcOrd="0" destOrd="0" presId="urn:microsoft.com/office/officeart/2005/8/layout/hList7"/>
    <dgm:cxn modelId="{81339EB5-2614-44D7-8684-83811025B7DA}" type="presParOf" srcId="{CA342CC5-5D95-4795-BD46-2643FBD02AD5}" destId="{96DF6196-D36D-4E37-AD43-556C354E5D79}" srcOrd="1" destOrd="0" presId="urn:microsoft.com/office/officeart/2005/8/layout/hList7"/>
    <dgm:cxn modelId="{513C1516-AE03-4F50-86DD-073C4B15867B}" type="presParOf" srcId="{CA342CC5-5D95-4795-BD46-2643FBD02AD5}" destId="{794C9E53-AF6B-4069-9039-0352484DADD1}" srcOrd="2" destOrd="0" presId="urn:microsoft.com/office/officeart/2005/8/layout/hList7"/>
    <dgm:cxn modelId="{DAF243A9-746D-4A67-8052-5EE912B884F6}" type="presParOf" srcId="{CA342CC5-5D95-4795-BD46-2643FBD02AD5}" destId="{49BD1DF4-2B7B-4563-881E-FAA0DA63D101}" srcOrd="3" destOrd="0" presId="urn:microsoft.com/office/officeart/2005/8/layout/hList7"/>
    <dgm:cxn modelId="{41F81E0F-DBA1-4BCB-83ED-EAC260E8B192}" type="presParOf" srcId="{DDD4F4C7-51CF-4934-8FEC-48459503EC4E}" destId="{DA96E5BE-2593-49F2-8907-8AE1FF6BD193}" srcOrd="11" destOrd="0" presId="urn:microsoft.com/office/officeart/2005/8/layout/hList7"/>
    <dgm:cxn modelId="{BA993FE7-F20E-496C-B975-32D4FC460524}" type="presParOf" srcId="{DDD4F4C7-51CF-4934-8FEC-48459503EC4E}" destId="{D65D03EA-1A19-4343-BDC9-5B4CE070E321}" srcOrd="12" destOrd="0" presId="urn:microsoft.com/office/officeart/2005/8/layout/hList7"/>
    <dgm:cxn modelId="{0B96E6A2-6B9F-4B94-9F80-073EEADBCA2B}" type="presParOf" srcId="{D65D03EA-1A19-4343-BDC9-5B4CE070E321}" destId="{4A7E4587-D9F2-444F-B9A4-A9E616BC8ACE}" srcOrd="0" destOrd="0" presId="urn:microsoft.com/office/officeart/2005/8/layout/hList7"/>
    <dgm:cxn modelId="{2B3A1177-C9A2-4179-956D-3F6FE7A195F3}" type="presParOf" srcId="{D65D03EA-1A19-4343-BDC9-5B4CE070E321}" destId="{117F8063-FBDD-490A-B906-B985224C561C}" srcOrd="1" destOrd="0" presId="urn:microsoft.com/office/officeart/2005/8/layout/hList7"/>
    <dgm:cxn modelId="{A58CBB1F-828A-4D4A-B95D-5B26D0F1B8DA}" type="presParOf" srcId="{D65D03EA-1A19-4343-BDC9-5B4CE070E321}" destId="{943465EA-8CBB-430D-B761-1A0D91F5B3B7}" srcOrd="2" destOrd="0" presId="urn:microsoft.com/office/officeart/2005/8/layout/hList7"/>
    <dgm:cxn modelId="{C0B6A9E5-B4FB-4882-A12D-6B94D98EE2AF}" type="presParOf" srcId="{D65D03EA-1A19-4343-BDC9-5B4CE070E321}" destId="{1986B45C-17BC-4CA9-9BCC-83F2C67F3E2E}" srcOrd="3" destOrd="0" presId="urn:microsoft.com/office/officeart/2005/8/layout/hList7"/>
    <dgm:cxn modelId="{8FA59690-8C42-4EA5-AB37-8B52B3D07061}" type="presParOf" srcId="{DDD4F4C7-51CF-4934-8FEC-48459503EC4E}" destId="{D036085C-A98F-414A-B766-E8BFE58AA894}" srcOrd="13" destOrd="0" presId="urn:microsoft.com/office/officeart/2005/8/layout/hList7"/>
    <dgm:cxn modelId="{32EA1CCD-ADA2-4197-A08A-D82F0A462DB5}" type="presParOf" srcId="{DDD4F4C7-51CF-4934-8FEC-48459503EC4E}" destId="{6BE6B853-FF1C-4FC4-8835-0BC52D21FB8D}" srcOrd="14" destOrd="0" presId="urn:microsoft.com/office/officeart/2005/8/layout/hList7"/>
    <dgm:cxn modelId="{8F7F9E2E-6744-4650-B70E-3D9E9377DEEB}" type="presParOf" srcId="{6BE6B853-FF1C-4FC4-8835-0BC52D21FB8D}" destId="{0DD3CF5A-83AD-4D3B-9098-4A5B03F7A760}" srcOrd="0" destOrd="0" presId="urn:microsoft.com/office/officeart/2005/8/layout/hList7"/>
    <dgm:cxn modelId="{A90ECB0A-8B77-4070-8ACE-C3724A75A3B9}" type="presParOf" srcId="{6BE6B853-FF1C-4FC4-8835-0BC52D21FB8D}" destId="{DC358E1A-A421-4A01-8184-2B0A9F64C41F}" srcOrd="1" destOrd="0" presId="urn:microsoft.com/office/officeart/2005/8/layout/hList7"/>
    <dgm:cxn modelId="{0CA6DA69-867B-4DC0-BBCF-9E29D7E7E087}" type="presParOf" srcId="{6BE6B853-FF1C-4FC4-8835-0BC52D21FB8D}" destId="{1136FA15-E588-4D24-A79A-E4546B78E519}" srcOrd="2" destOrd="0" presId="urn:microsoft.com/office/officeart/2005/8/layout/hList7"/>
    <dgm:cxn modelId="{198F8B13-1A3F-444A-81B9-9B052B1E0F19}" type="presParOf" srcId="{6BE6B853-FF1C-4FC4-8835-0BC52D21FB8D}" destId="{686B6864-1887-4823-8BEC-6804BD8D88ED}" srcOrd="3" destOrd="0" presId="urn:microsoft.com/office/officeart/2005/8/layout/hList7"/>
    <dgm:cxn modelId="{4DCC9242-D78C-48A4-912B-F29EF0FF655D}" type="presParOf" srcId="{DDD4F4C7-51CF-4934-8FEC-48459503EC4E}" destId="{3779B12F-26D0-4230-B45E-B7EE776A6654}" srcOrd="15" destOrd="0" presId="urn:microsoft.com/office/officeart/2005/8/layout/hList7"/>
    <dgm:cxn modelId="{55AD4058-D150-4A7C-B163-568CFF70B5F8}" type="presParOf" srcId="{DDD4F4C7-51CF-4934-8FEC-48459503EC4E}" destId="{6CFEB88F-B679-4FC1-A32F-7112753BD82E}" srcOrd="16" destOrd="0" presId="urn:microsoft.com/office/officeart/2005/8/layout/hList7"/>
    <dgm:cxn modelId="{F3AD5F5A-BF91-4530-B7A6-BB86CA76C4DD}" type="presParOf" srcId="{6CFEB88F-B679-4FC1-A32F-7112753BD82E}" destId="{A7AA6EF4-1772-42A0-8041-4E4A3487EA81}" srcOrd="0" destOrd="0" presId="urn:microsoft.com/office/officeart/2005/8/layout/hList7"/>
    <dgm:cxn modelId="{C43DAB3B-A5A1-491C-ABC7-E386B6DB2B2F}" type="presParOf" srcId="{6CFEB88F-B679-4FC1-A32F-7112753BD82E}" destId="{C4739F4A-286F-4B56-B693-FE3645640EE5}" srcOrd="1" destOrd="0" presId="urn:microsoft.com/office/officeart/2005/8/layout/hList7"/>
    <dgm:cxn modelId="{1B34E2C3-F07F-4933-9C9F-0B1536573C00}" type="presParOf" srcId="{6CFEB88F-B679-4FC1-A32F-7112753BD82E}" destId="{9F7E0181-F8F0-4A6D-89C9-8FCF8DCCA77F}" srcOrd="2" destOrd="0" presId="urn:microsoft.com/office/officeart/2005/8/layout/hList7"/>
    <dgm:cxn modelId="{DE4C14D6-354A-4A48-B1B6-AF33D15C1C36}" type="presParOf" srcId="{6CFEB88F-B679-4FC1-A32F-7112753BD82E}" destId="{F203CD51-26AD-4C8D-9DE0-5CEC866A79D2}" srcOrd="3" destOrd="0" presId="urn:microsoft.com/office/officeart/2005/8/layout/hList7"/>
    <dgm:cxn modelId="{FA6B912B-044A-4A51-8799-53A295B04427}" type="presParOf" srcId="{DDD4F4C7-51CF-4934-8FEC-48459503EC4E}" destId="{485DB6DD-BBA7-46F1-9673-27ECA7B36644}" srcOrd="17" destOrd="0" presId="urn:microsoft.com/office/officeart/2005/8/layout/hList7"/>
    <dgm:cxn modelId="{C5DC4FD9-D65A-4ACF-AA26-49B6C66E7C61}" type="presParOf" srcId="{DDD4F4C7-51CF-4934-8FEC-48459503EC4E}" destId="{4054E082-F4BF-4D41-B6A0-36A264D8DCC3}" srcOrd="18" destOrd="0" presId="urn:microsoft.com/office/officeart/2005/8/layout/hList7"/>
    <dgm:cxn modelId="{D1B1BC11-1F98-4FE7-838C-3AF3B1D945BA}" type="presParOf" srcId="{4054E082-F4BF-4D41-B6A0-36A264D8DCC3}" destId="{0ED9FE71-A553-4D2A-BC19-BF3689369647}" srcOrd="0" destOrd="0" presId="urn:microsoft.com/office/officeart/2005/8/layout/hList7"/>
    <dgm:cxn modelId="{FB8DFB2B-2523-4017-8491-54FC99308F62}" type="presParOf" srcId="{4054E082-F4BF-4D41-B6A0-36A264D8DCC3}" destId="{111EAC92-001B-42AA-AF58-BF023DA00FDA}" srcOrd="1" destOrd="0" presId="urn:microsoft.com/office/officeart/2005/8/layout/hList7"/>
    <dgm:cxn modelId="{7518E385-7EA9-4366-B609-D7E1754E7307}" type="presParOf" srcId="{4054E082-F4BF-4D41-B6A0-36A264D8DCC3}" destId="{9075C892-7513-4BD4-952A-447DC92D46E5}" srcOrd="2" destOrd="0" presId="urn:microsoft.com/office/officeart/2005/8/layout/hList7"/>
    <dgm:cxn modelId="{4D552380-CC6F-482F-A611-22F350FE5A6E}" type="presParOf" srcId="{4054E082-F4BF-4D41-B6A0-36A264D8DCC3}" destId="{717B2FB7-3A28-46B2-BB62-29A99BF506F0}" srcOrd="3" destOrd="0" presId="urn:microsoft.com/office/officeart/2005/8/layout/hList7"/>
    <dgm:cxn modelId="{B8D2469F-CFC4-4667-A41C-DF1E04378C67}" type="presParOf" srcId="{DDD4F4C7-51CF-4934-8FEC-48459503EC4E}" destId="{6C5631F7-4717-4EFA-ADBE-15AA27F1C342}" srcOrd="19" destOrd="0" presId="urn:microsoft.com/office/officeart/2005/8/layout/hList7"/>
    <dgm:cxn modelId="{DA0636F9-3DFC-449A-8519-AC405AE6CAA5}" type="presParOf" srcId="{DDD4F4C7-51CF-4934-8FEC-48459503EC4E}" destId="{16835639-A909-4A38-8CF9-11D4347F07E8}" srcOrd="20" destOrd="0" presId="urn:microsoft.com/office/officeart/2005/8/layout/hList7"/>
    <dgm:cxn modelId="{AE42F293-F0CD-47D0-AAA1-39E79755BFB3}" type="presParOf" srcId="{16835639-A909-4A38-8CF9-11D4347F07E8}" destId="{44344242-6140-427A-9B5F-7B2D272339B2}" srcOrd="0" destOrd="0" presId="urn:microsoft.com/office/officeart/2005/8/layout/hList7"/>
    <dgm:cxn modelId="{21C0E51A-EBB6-40AE-8E90-E6F54E92275C}" type="presParOf" srcId="{16835639-A909-4A38-8CF9-11D4347F07E8}" destId="{B478DFE2-37CD-40CC-B2DF-98345A6FB7A0}" srcOrd="1" destOrd="0" presId="urn:microsoft.com/office/officeart/2005/8/layout/hList7"/>
    <dgm:cxn modelId="{C305FEFD-FE5E-468A-ABEA-4C61FF54F1E0}" type="presParOf" srcId="{16835639-A909-4A38-8CF9-11D4347F07E8}" destId="{9B278122-278E-49F5-96F2-5CFB81D02FE7}" srcOrd="2" destOrd="0" presId="urn:microsoft.com/office/officeart/2005/8/layout/hList7"/>
    <dgm:cxn modelId="{4EEFC892-6179-4369-8841-23E755779992}" type="presParOf" srcId="{16835639-A909-4A38-8CF9-11D4347F07E8}" destId="{15B73E2C-8694-46F2-B969-B07F17C1BA2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78ED5-E55F-4629-9495-5BCB4DC8B1C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738C406-4568-481D-8EEB-F8F427ABBBD1}">
      <dgm:prSet phldrT="[Text]"/>
      <dgm:spPr/>
      <dgm:t>
        <a:bodyPr/>
        <a:lstStyle/>
        <a:p>
          <a:r>
            <a:rPr lang="en-US" dirty="0"/>
            <a:t>R&amp;D</a:t>
          </a:r>
        </a:p>
      </dgm:t>
    </dgm:pt>
    <dgm:pt modelId="{E4120631-E60B-4202-BF2F-C3037CF33333}" type="parTrans" cxnId="{486EFD1E-5A3C-43F6-A449-F5A20E54C4F0}">
      <dgm:prSet/>
      <dgm:spPr/>
      <dgm:t>
        <a:bodyPr/>
        <a:lstStyle/>
        <a:p>
          <a:endParaRPr lang="en-US"/>
        </a:p>
      </dgm:t>
    </dgm:pt>
    <dgm:pt modelId="{65EE9E44-F707-43EB-B86D-BF9C641B5895}" type="sibTrans" cxnId="{486EFD1E-5A3C-43F6-A449-F5A20E54C4F0}">
      <dgm:prSet/>
      <dgm:spPr/>
      <dgm:t>
        <a:bodyPr/>
        <a:lstStyle/>
        <a:p>
          <a:endParaRPr lang="en-US"/>
        </a:p>
      </dgm:t>
    </dgm:pt>
    <dgm:pt modelId="{1871D333-9C11-42DD-A463-B9613846CFD1}">
      <dgm:prSet phldrT="[Text]"/>
      <dgm:spPr>
        <a:solidFill>
          <a:schemeClr val="accent6">
            <a:lumMod val="75000"/>
          </a:schemeClr>
        </a:solidFill>
      </dgm:spPr>
      <dgm:t>
        <a:bodyPr/>
        <a:lstStyle/>
        <a:p>
          <a:r>
            <a:rPr lang="en-US" sz="1200" dirty="0" err="1"/>
            <a:t>Bereidheid</a:t>
          </a:r>
          <a:r>
            <a:rPr lang="en-US" sz="1200" dirty="0"/>
            <a:t> tot R&amp;D</a:t>
          </a:r>
        </a:p>
      </dgm:t>
    </dgm:pt>
    <dgm:pt modelId="{865DB2DA-ECDD-4778-A934-229C8335EFCE}" type="parTrans" cxnId="{C2BE52D3-6140-450A-B55B-0E7E6C1E4BE8}">
      <dgm:prSet/>
      <dgm:spPr/>
      <dgm:t>
        <a:bodyPr/>
        <a:lstStyle/>
        <a:p>
          <a:endParaRPr lang="en-US"/>
        </a:p>
      </dgm:t>
    </dgm:pt>
    <dgm:pt modelId="{93A5D2D1-5485-47D1-9AF5-72395A525450}" type="sibTrans" cxnId="{C2BE52D3-6140-450A-B55B-0E7E6C1E4BE8}">
      <dgm:prSet/>
      <dgm:spPr/>
      <dgm:t>
        <a:bodyPr/>
        <a:lstStyle/>
        <a:p>
          <a:endParaRPr lang="en-US"/>
        </a:p>
      </dgm:t>
    </dgm:pt>
    <dgm:pt modelId="{49D84568-056B-4CF1-AC3C-BBFC726CEF04}">
      <dgm:prSet phldrT="[Text]"/>
      <dgm:spPr/>
      <dgm:t>
        <a:bodyPr/>
        <a:lstStyle/>
        <a:p>
          <a:r>
            <a:rPr lang="en-US" dirty="0" err="1"/>
            <a:t>Totaalproject</a:t>
          </a:r>
          <a:endParaRPr lang="en-US" dirty="0"/>
        </a:p>
      </dgm:t>
    </dgm:pt>
    <dgm:pt modelId="{CA271768-3C85-4148-8F9F-6D0CD93C8D96}" type="parTrans" cxnId="{D85E76FB-09C4-42F5-B143-6B24DA2ED26C}">
      <dgm:prSet/>
      <dgm:spPr/>
      <dgm:t>
        <a:bodyPr/>
        <a:lstStyle/>
        <a:p>
          <a:endParaRPr lang="en-US"/>
        </a:p>
      </dgm:t>
    </dgm:pt>
    <dgm:pt modelId="{317FD7B4-F89E-4149-88C8-9849C5887195}" type="sibTrans" cxnId="{D85E76FB-09C4-42F5-B143-6B24DA2ED26C}">
      <dgm:prSet/>
      <dgm:spPr/>
      <dgm:t>
        <a:bodyPr/>
        <a:lstStyle/>
        <a:p>
          <a:endParaRPr lang="en-US"/>
        </a:p>
      </dgm:t>
    </dgm:pt>
    <dgm:pt modelId="{6A74B8D4-7D89-47DD-9D1D-7FB8A86E43D1}">
      <dgm:prSet phldrT="[Text]"/>
      <dgm:spPr>
        <a:solidFill>
          <a:srgbClr val="D6083B"/>
        </a:solidFill>
      </dgm:spPr>
      <dgm:t>
        <a:bodyPr/>
        <a:lstStyle/>
        <a:p>
          <a:r>
            <a:rPr lang="en-US" sz="1200" dirty="0"/>
            <a:t>Turnkey</a:t>
          </a:r>
        </a:p>
      </dgm:t>
    </dgm:pt>
    <dgm:pt modelId="{6162BA48-CC6F-4C21-9110-C341BD58B6D7}" type="parTrans" cxnId="{8E6F3A92-49F6-4A52-8EB4-D2DD0B71032A}">
      <dgm:prSet/>
      <dgm:spPr/>
      <dgm:t>
        <a:bodyPr/>
        <a:lstStyle/>
        <a:p>
          <a:endParaRPr lang="en-US"/>
        </a:p>
      </dgm:t>
    </dgm:pt>
    <dgm:pt modelId="{09D97D2B-2B0C-44DB-82C8-ABA06E11B73D}" type="sibTrans" cxnId="{8E6F3A92-49F6-4A52-8EB4-D2DD0B71032A}">
      <dgm:prSet/>
      <dgm:spPr/>
      <dgm:t>
        <a:bodyPr/>
        <a:lstStyle/>
        <a:p>
          <a:endParaRPr lang="en-US"/>
        </a:p>
      </dgm:t>
    </dgm:pt>
    <dgm:pt modelId="{29F936BD-DDAD-4A5C-9353-E1F71A1409EC}">
      <dgm:prSet phldrT="[Text]"/>
      <dgm:spPr>
        <a:solidFill>
          <a:srgbClr val="D6083B"/>
        </a:solidFill>
      </dgm:spPr>
      <dgm:t>
        <a:bodyPr/>
        <a:lstStyle/>
        <a:p>
          <a:r>
            <a:rPr lang="en-US" sz="1200" dirty="0" err="1"/>
            <a:t>Techniek</a:t>
          </a:r>
          <a:r>
            <a:rPr lang="en-US" sz="1200" dirty="0"/>
            <a:t> </a:t>
          </a:r>
          <a:r>
            <a:rPr lang="en-US" sz="1200" dirty="0" err="1"/>
            <a:t>en</a:t>
          </a:r>
          <a:r>
            <a:rPr lang="en-US" sz="1200" dirty="0"/>
            <a:t> </a:t>
          </a:r>
          <a:r>
            <a:rPr lang="en-US" sz="1200" dirty="0" err="1"/>
            <a:t>advies</a:t>
          </a:r>
          <a:endParaRPr lang="en-US" sz="1200" dirty="0"/>
        </a:p>
      </dgm:t>
    </dgm:pt>
    <dgm:pt modelId="{D88AEEF4-6423-405E-A80F-FDF88098F98B}" type="parTrans" cxnId="{700A7D04-C910-4650-8D2C-FADD3A53B12C}">
      <dgm:prSet/>
      <dgm:spPr/>
      <dgm:t>
        <a:bodyPr/>
        <a:lstStyle/>
        <a:p>
          <a:endParaRPr lang="en-US"/>
        </a:p>
      </dgm:t>
    </dgm:pt>
    <dgm:pt modelId="{84B6BB7B-CC65-4920-BADB-5AC6E3D33592}" type="sibTrans" cxnId="{700A7D04-C910-4650-8D2C-FADD3A53B12C}">
      <dgm:prSet/>
      <dgm:spPr/>
      <dgm:t>
        <a:bodyPr/>
        <a:lstStyle/>
        <a:p>
          <a:endParaRPr lang="en-US"/>
        </a:p>
      </dgm:t>
    </dgm:pt>
    <dgm:pt modelId="{C0EDECA8-1C25-4790-AE54-A9E0A281057C}">
      <dgm:prSet phldrT="[Text]" custT="1"/>
      <dgm:spPr>
        <a:solidFill>
          <a:srgbClr val="D6083B"/>
        </a:solidFill>
      </dgm:spPr>
      <dgm:t>
        <a:bodyPr/>
        <a:lstStyle/>
        <a:p>
          <a:r>
            <a:rPr lang="en-US" sz="1200" dirty="0" err="1"/>
            <a:t>Bouw</a:t>
          </a:r>
          <a:r>
            <a:rPr lang="en-US" sz="1200" dirty="0"/>
            <a:t> </a:t>
          </a:r>
          <a:r>
            <a:rPr lang="en-US" sz="1200" dirty="0" err="1"/>
            <a:t>en</a:t>
          </a:r>
          <a:r>
            <a:rPr lang="en-US" sz="1200" dirty="0"/>
            <a:t> </a:t>
          </a:r>
          <a:r>
            <a:rPr lang="en-US" sz="1200" dirty="0" err="1"/>
            <a:t>teelt</a:t>
          </a:r>
          <a:endParaRPr lang="en-US" sz="1200" dirty="0"/>
        </a:p>
      </dgm:t>
    </dgm:pt>
    <dgm:pt modelId="{52A16E95-273A-4A12-A13C-1247E0CBAB61}" type="parTrans" cxnId="{937B6994-DADB-4C25-957B-8C6CE2A2BBEB}">
      <dgm:prSet/>
      <dgm:spPr/>
      <dgm:t>
        <a:bodyPr/>
        <a:lstStyle/>
        <a:p>
          <a:endParaRPr lang="en-US"/>
        </a:p>
      </dgm:t>
    </dgm:pt>
    <dgm:pt modelId="{DAA1BF85-D397-4E70-8A26-703EBF9A23D1}" type="sibTrans" cxnId="{937B6994-DADB-4C25-957B-8C6CE2A2BBEB}">
      <dgm:prSet/>
      <dgm:spPr/>
      <dgm:t>
        <a:bodyPr/>
        <a:lstStyle/>
        <a:p>
          <a:endParaRPr lang="en-US"/>
        </a:p>
      </dgm:t>
    </dgm:pt>
    <dgm:pt modelId="{99E44AB1-8243-408C-B4DB-A7B6EAD69CFB}">
      <dgm:prSet phldrT="[Text]"/>
      <dgm:spPr/>
      <dgm:t>
        <a:bodyPr/>
        <a:lstStyle/>
        <a:p>
          <a:r>
            <a:rPr lang="en-US" sz="1200" dirty="0" err="1"/>
            <a:t>Bedrijfsvisie</a:t>
          </a:r>
          <a:endParaRPr lang="en-US" sz="1200" dirty="0"/>
        </a:p>
      </dgm:t>
    </dgm:pt>
    <dgm:pt modelId="{E7301709-D9AB-419D-A125-CBCEA1508555}" type="parTrans" cxnId="{97D8494C-F9E4-4AC5-B328-BCCB5E2E1389}">
      <dgm:prSet/>
      <dgm:spPr/>
      <dgm:t>
        <a:bodyPr/>
        <a:lstStyle/>
        <a:p>
          <a:endParaRPr lang="en-US"/>
        </a:p>
      </dgm:t>
    </dgm:pt>
    <dgm:pt modelId="{3A943053-7E86-4314-AB57-C88779F82ADD}" type="sibTrans" cxnId="{97D8494C-F9E4-4AC5-B328-BCCB5E2E1389}">
      <dgm:prSet/>
      <dgm:spPr/>
      <dgm:t>
        <a:bodyPr/>
        <a:lstStyle/>
        <a:p>
          <a:endParaRPr lang="en-US"/>
        </a:p>
      </dgm:t>
    </dgm:pt>
    <dgm:pt modelId="{0C8386C8-8A8A-4B3D-9AFD-3562FBAE009D}">
      <dgm:prSet phldrT="[Text]"/>
      <dgm:spPr>
        <a:solidFill>
          <a:srgbClr val="949D9E"/>
        </a:solidFill>
      </dgm:spPr>
      <dgm:t>
        <a:bodyPr/>
        <a:lstStyle/>
        <a:p>
          <a:r>
            <a:rPr lang="en-US" sz="1200" dirty="0" err="1"/>
            <a:t>Marktkeuze</a:t>
          </a:r>
          <a:endParaRPr lang="en-US" sz="1200" dirty="0"/>
        </a:p>
      </dgm:t>
    </dgm:pt>
    <dgm:pt modelId="{A6A2DF2C-72C7-465C-BCBA-64FA996C02AA}" type="parTrans" cxnId="{6C5A5081-A4DD-410D-9F8B-9DFE879FE0E9}">
      <dgm:prSet/>
      <dgm:spPr/>
      <dgm:t>
        <a:bodyPr/>
        <a:lstStyle/>
        <a:p>
          <a:endParaRPr lang="en-US"/>
        </a:p>
      </dgm:t>
    </dgm:pt>
    <dgm:pt modelId="{22D89F45-E3B0-433B-8930-206E1456BE35}" type="sibTrans" cxnId="{6C5A5081-A4DD-410D-9F8B-9DFE879FE0E9}">
      <dgm:prSet/>
      <dgm:spPr/>
      <dgm:t>
        <a:bodyPr/>
        <a:lstStyle/>
        <a:p>
          <a:endParaRPr lang="en-US"/>
        </a:p>
      </dgm:t>
    </dgm:pt>
    <dgm:pt modelId="{387EEDB2-DF7E-4FD2-B5A0-00E98CB4D65C}">
      <dgm:prSet phldrT="[Text]"/>
      <dgm:spPr>
        <a:solidFill>
          <a:srgbClr val="949D9E"/>
        </a:solidFill>
      </dgm:spPr>
      <dgm:t>
        <a:bodyPr/>
        <a:lstStyle/>
        <a:p>
          <a:r>
            <a:rPr lang="en-US" sz="1200" dirty="0" err="1"/>
            <a:t>Consolidatie</a:t>
          </a:r>
          <a:endParaRPr lang="en-US" sz="1200" dirty="0"/>
        </a:p>
      </dgm:t>
    </dgm:pt>
    <dgm:pt modelId="{ED8124C7-7498-426F-A0DE-91872F34F255}" type="parTrans" cxnId="{AB01A69B-D570-41C7-9C35-E2E3F70E5ED5}">
      <dgm:prSet/>
      <dgm:spPr/>
      <dgm:t>
        <a:bodyPr/>
        <a:lstStyle/>
        <a:p>
          <a:endParaRPr lang="en-US"/>
        </a:p>
      </dgm:t>
    </dgm:pt>
    <dgm:pt modelId="{C3957A44-F4C6-4CA0-AC5E-92B1D6A94B57}" type="sibTrans" cxnId="{AB01A69B-D570-41C7-9C35-E2E3F70E5ED5}">
      <dgm:prSet/>
      <dgm:spPr/>
      <dgm:t>
        <a:bodyPr/>
        <a:lstStyle/>
        <a:p>
          <a:endParaRPr lang="en-US"/>
        </a:p>
      </dgm:t>
    </dgm:pt>
    <dgm:pt modelId="{E08873FC-23C6-4DCC-B68F-55C0958BC40D}">
      <dgm:prSet phldrT="[Text]" custT="1"/>
      <dgm:spPr>
        <a:solidFill>
          <a:schemeClr val="accent6">
            <a:lumMod val="75000"/>
          </a:schemeClr>
        </a:solidFill>
      </dgm:spPr>
      <dgm:t>
        <a:bodyPr/>
        <a:lstStyle/>
        <a:p>
          <a:endParaRPr lang="en-US" sz="1200" dirty="0"/>
        </a:p>
      </dgm:t>
    </dgm:pt>
    <dgm:pt modelId="{0B6E4E6A-7775-4C93-A22C-20AE5B309410}" type="parTrans" cxnId="{3F1AEFD7-3C44-450F-9040-5091C98B8455}">
      <dgm:prSet/>
      <dgm:spPr/>
      <dgm:t>
        <a:bodyPr/>
        <a:lstStyle/>
        <a:p>
          <a:endParaRPr lang="en-US"/>
        </a:p>
      </dgm:t>
    </dgm:pt>
    <dgm:pt modelId="{1C035D7C-1396-4C87-B4B3-B6925B2E5C6B}" type="sibTrans" cxnId="{3F1AEFD7-3C44-450F-9040-5091C98B8455}">
      <dgm:prSet/>
      <dgm:spPr/>
      <dgm:t>
        <a:bodyPr/>
        <a:lstStyle/>
        <a:p>
          <a:endParaRPr lang="en-US"/>
        </a:p>
      </dgm:t>
    </dgm:pt>
    <dgm:pt modelId="{ED422D02-17C1-4823-86BF-DE2D4D85F545}">
      <dgm:prSet phldrT="[Text]"/>
      <dgm:spPr>
        <a:solidFill>
          <a:srgbClr val="949D9E"/>
        </a:solidFill>
      </dgm:spPr>
      <dgm:t>
        <a:bodyPr/>
        <a:lstStyle/>
        <a:p>
          <a:r>
            <a:rPr lang="en-US" sz="1200" dirty="0"/>
            <a:t>Generalist of specialist</a:t>
          </a:r>
        </a:p>
      </dgm:t>
    </dgm:pt>
    <dgm:pt modelId="{98272888-26EE-4DDA-89A5-A556668FDEB0}" type="parTrans" cxnId="{C584D1E4-E33A-4B3F-9293-82CAB3350385}">
      <dgm:prSet/>
      <dgm:spPr/>
      <dgm:t>
        <a:bodyPr/>
        <a:lstStyle/>
        <a:p>
          <a:endParaRPr lang="en-US"/>
        </a:p>
      </dgm:t>
    </dgm:pt>
    <dgm:pt modelId="{4F088603-468F-415E-966C-397DDF627488}" type="sibTrans" cxnId="{C584D1E4-E33A-4B3F-9293-82CAB3350385}">
      <dgm:prSet/>
      <dgm:spPr/>
      <dgm:t>
        <a:bodyPr/>
        <a:lstStyle/>
        <a:p>
          <a:endParaRPr lang="en-US"/>
        </a:p>
      </dgm:t>
    </dgm:pt>
    <dgm:pt modelId="{419F4A11-AC54-4076-955C-C5DD2A9D0D53}">
      <dgm:prSet phldrT="[Text]"/>
      <dgm:spPr>
        <a:solidFill>
          <a:schemeClr val="accent6">
            <a:lumMod val="75000"/>
          </a:schemeClr>
        </a:solidFill>
      </dgm:spPr>
      <dgm:t>
        <a:bodyPr/>
        <a:lstStyle/>
        <a:p>
          <a:r>
            <a:rPr lang="en-US" sz="1200" dirty="0"/>
            <a:t>Co-</a:t>
          </a:r>
          <a:r>
            <a:rPr lang="en-US" sz="1200" dirty="0" err="1"/>
            <a:t>creatie</a:t>
          </a:r>
          <a:endParaRPr lang="en-US" sz="1200" dirty="0"/>
        </a:p>
      </dgm:t>
    </dgm:pt>
    <dgm:pt modelId="{80BFF213-95B8-4BB4-BE80-9765E405D20E}" type="parTrans" cxnId="{477C0D80-804E-4587-AF52-9D1BCC575548}">
      <dgm:prSet/>
      <dgm:spPr/>
      <dgm:t>
        <a:bodyPr/>
        <a:lstStyle/>
        <a:p>
          <a:endParaRPr lang="en-US"/>
        </a:p>
      </dgm:t>
    </dgm:pt>
    <dgm:pt modelId="{BB5E6504-7EB3-449F-95D4-82DB266F772F}" type="sibTrans" cxnId="{477C0D80-804E-4587-AF52-9D1BCC575548}">
      <dgm:prSet/>
      <dgm:spPr/>
      <dgm:t>
        <a:bodyPr/>
        <a:lstStyle/>
        <a:p>
          <a:endParaRPr lang="en-US"/>
        </a:p>
      </dgm:t>
    </dgm:pt>
    <dgm:pt modelId="{A4CC0AAD-7174-4E30-8420-F629B93D0948}">
      <dgm:prSet phldrT="[Text]"/>
      <dgm:spPr>
        <a:solidFill>
          <a:schemeClr val="accent6">
            <a:lumMod val="75000"/>
          </a:schemeClr>
        </a:solidFill>
      </dgm:spPr>
      <dgm:t>
        <a:bodyPr/>
        <a:lstStyle/>
        <a:p>
          <a:r>
            <a:rPr lang="en-US" sz="1200" dirty="0"/>
            <a:t>Start-ups</a:t>
          </a:r>
        </a:p>
      </dgm:t>
    </dgm:pt>
    <dgm:pt modelId="{40C4C43C-D416-4351-BEE3-6DC3475B75CC}" type="parTrans" cxnId="{0478A65C-67AA-4D5B-968B-DEE88D701975}">
      <dgm:prSet/>
      <dgm:spPr/>
      <dgm:t>
        <a:bodyPr/>
        <a:lstStyle/>
        <a:p>
          <a:endParaRPr lang="en-US"/>
        </a:p>
      </dgm:t>
    </dgm:pt>
    <dgm:pt modelId="{FEB6467A-BCAF-462A-92D4-9AC510EEA3AD}" type="sibTrans" cxnId="{0478A65C-67AA-4D5B-968B-DEE88D701975}">
      <dgm:prSet/>
      <dgm:spPr/>
      <dgm:t>
        <a:bodyPr/>
        <a:lstStyle/>
        <a:p>
          <a:endParaRPr lang="en-US"/>
        </a:p>
      </dgm:t>
    </dgm:pt>
    <dgm:pt modelId="{19DC9219-230A-430D-9AD6-08BA60ACA4B8}">
      <dgm:prSet phldrT="[Text]"/>
      <dgm:spPr>
        <a:solidFill>
          <a:schemeClr val="accent6">
            <a:lumMod val="75000"/>
          </a:schemeClr>
        </a:solidFill>
      </dgm:spPr>
      <dgm:t>
        <a:bodyPr/>
        <a:lstStyle/>
        <a:p>
          <a:r>
            <a:rPr lang="en-US" sz="1200" dirty="0" err="1"/>
            <a:t>Publiek-privaat</a:t>
          </a:r>
          <a:endParaRPr lang="en-US" sz="1200" dirty="0"/>
        </a:p>
      </dgm:t>
    </dgm:pt>
    <dgm:pt modelId="{01430D10-0184-4C31-9CA1-7D551155F8BA}" type="parTrans" cxnId="{0F6E3217-F576-4F5A-9377-E20BF8F0743E}">
      <dgm:prSet/>
      <dgm:spPr/>
      <dgm:t>
        <a:bodyPr/>
        <a:lstStyle/>
        <a:p>
          <a:endParaRPr lang="en-US"/>
        </a:p>
      </dgm:t>
    </dgm:pt>
    <dgm:pt modelId="{2C1893DA-7EA5-4205-A527-7DA7489452DC}" type="sibTrans" cxnId="{0F6E3217-F576-4F5A-9377-E20BF8F0743E}">
      <dgm:prSet/>
      <dgm:spPr/>
      <dgm:t>
        <a:bodyPr/>
        <a:lstStyle/>
        <a:p>
          <a:endParaRPr lang="en-US"/>
        </a:p>
      </dgm:t>
    </dgm:pt>
    <dgm:pt modelId="{E5E79444-54C0-4A7E-81EC-FA2D055984DE}">
      <dgm:prSet phldrT="[Text]"/>
      <dgm:spPr>
        <a:solidFill>
          <a:schemeClr val="accent6">
            <a:lumMod val="75000"/>
          </a:schemeClr>
        </a:solidFill>
      </dgm:spPr>
      <dgm:t>
        <a:bodyPr/>
        <a:lstStyle/>
        <a:p>
          <a:r>
            <a:rPr lang="en-US" sz="1200" dirty="0" err="1"/>
            <a:t>Universiteiten</a:t>
          </a:r>
          <a:endParaRPr lang="en-US" sz="1200" dirty="0"/>
        </a:p>
      </dgm:t>
    </dgm:pt>
    <dgm:pt modelId="{A2370315-E313-4EE1-A634-90ADFEBF1BAD}" type="parTrans" cxnId="{8683D43A-A3D2-4C2A-9C70-F69B052979FA}">
      <dgm:prSet/>
      <dgm:spPr/>
      <dgm:t>
        <a:bodyPr/>
        <a:lstStyle/>
        <a:p>
          <a:endParaRPr lang="en-US"/>
        </a:p>
      </dgm:t>
    </dgm:pt>
    <dgm:pt modelId="{882D9EA4-D3E0-4AB1-B9EB-770F30D1421D}" type="sibTrans" cxnId="{8683D43A-A3D2-4C2A-9C70-F69B052979FA}">
      <dgm:prSet/>
      <dgm:spPr/>
      <dgm:t>
        <a:bodyPr/>
        <a:lstStyle/>
        <a:p>
          <a:endParaRPr lang="en-US"/>
        </a:p>
      </dgm:t>
    </dgm:pt>
    <dgm:pt modelId="{36307334-2BFB-4869-9013-7F8F1BD426A3}">
      <dgm:prSet phldrT="[Text]"/>
      <dgm:spPr>
        <a:solidFill>
          <a:schemeClr val="accent6">
            <a:lumMod val="75000"/>
          </a:schemeClr>
        </a:solidFill>
      </dgm:spPr>
      <dgm:t>
        <a:bodyPr/>
        <a:lstStyle/>
        <a:p>
          <a:endParaRPr lang="en-US" sz="1200" dirty="0"/>
        </a:p>
      </dgm:t>
    </dgm:pt>
    <dgm:pt modelId="{56D78E7C-050A-4BB9-807C-A7644CA46F50}" type="parTrans" cxnId="{1BC9EEA8-62D0-4709-8E1D-DAF233CC04DC}">
      <dgm:prSet/>
      <dgm:spPr/>
      <dgm:t>
        <a:bodyPr/>
        <a:lstStyle/>
        <a:p>
          <a:endParaRPr lang="en-US"/>
        </a:p>
      </dgm:t>
    </dgm:pt>
    <dgm:pt modelId="{2256B9A9-8DCA-4B7A-B3D6-FCA081868485}" type="sibTrans" cxnId="{1BC9EEA8-62D0-4709-8E1D-DAF233CC04DC}">
      <dgm:prSet/>
      <dgm:spPr/>
      <dgm:t>
        <a:bodyPr/>
        <a:lstStyle/>
        <a:p>
          <a:endParaRPr lang="en-US"/>
        </a:p>
      </dgm:t>
    </dgm:pt>
    <dgm:pt modelId="{BCA6A6FA-0E9B-4575-92BC-D6E0E1DACB3A}">
      <dgm:prSet phldrT="[Text]" custT="1"/>
      <dgm:spPr>
        <a:solidFill>
          <a:srgbClr val="D6083B"/>
        </a:solidFill>
      </dgm:spPr>
      <dgm:t>
        <a:bodyPr/>
        <a:lstStyle/>
        <a:p>
          <a:r>
            <a:rPr lang="en-US" sz="1200" dirty="0" err="1"/>
            <a:t>Projectmanagement</a:t>
          </a:r>
          <a:r>
            <a:rPr lang="en-US" sz="1200" dirty="0"/>
            <a:t> </a:t>
          </a:r>
        </a:p>
      </dgm:t>
    </dgm:pt>
    <dgm:pt modelId="{B70C9165-B964-4D1A-9D96-617583E1DACE}" type="parTrans" cxnId="{A03CBD99-883C-4490-978A-B1874E5792BF}">
      <dgm:prSet/>
      <dgm:spPr/>
      <dgm:t>
        <a:bodyPr/>
        <a:lstStyle/>
        <a:p>
          <a:endParaRPr lang="en-US"/>
        </a:p>
      </dgm:t>
    </dgm:pt>
    <dgm:pt modelId="{09ABC14B-E5DE-4872-831B-D4FAE1CF178A}" type="sibTrans" cxnId="{A03CBD99-883C-4490-978A-B1874E5792BF}">
      <dgm:prSet/>
      <dgm:spPr/>
      <dgm:t>
        <a:bodyPr/>
        <a:lstStyle/>
        <a:p>
          <a:endParaRPr lang="en-US"/>
        </a:p>
      </dgm:t>
    </dgm:pt>
    <dgm:pt modelId="{03327723-9CBD-4B41-9327-14CD908A703C}" type="pres">
      <dgm:prSet presAssocID="{87278ED5-E55F-4629-9495-5BCB4DC8B1CB}" presName="linearFlow" presStyleCnt="0">
        <dgm:presLayoutVars>
          <dgm:dir/>
          <dgm:animLvl val="lvl"/>
          <dgm:resizeHandles/>
        </dgm:presLayoutVars>
      </dgm:prSet>
      <dgm:spPr/>
    </dgm:pt>
    <dgm:pt modelId="{55D19E56-F69E-4792-9A29-A59C34BB09AF}" type="pres">
      <dgm:prSet presAssocID="{F738C406-4568-481D-8EEB-F8F427ABBBD1}" presName="compositeNode" presStyleCnt="0">
        <dgm:presLayoutVars>
          <dgm:bulletEnabled val="1"/>
        </dgm:presLayoutVars>
      </dgm:prSet>
      <dgm:spPr/>
    </dgm:pt>
    <dgm:pt modelId="{0F1F4817-9582-41F3-BECC-997AA1E0B8FF}" type="pres">
      <dgm:prSet presAssocID="{F738C406-4568-481D-8EEB-F8F427ABBBD1}" presName="image" presStyleLbl="fgImgPlace1" presStyleIdx="0" presStyleCnt="3"/>
      <dgm:spPr>
        <a:blipFill rotWithShape="1">
          <a:blip xmlns:r="http://schemas.openxmlformats.org/officeDocument/2006/relationships" r:embed="rId1"/>
          <a:stretch>
            <a:fillRect/>
          </a:stretch>
        </a:blipFill>
      </dgm:spPr>
    </dgm:pt>
    <dgm:pt modelId="{3931A0D0-19A5-4834-90D2-F05B73E0FD4A}" type="pres">
      <dgm:prSet presAssocID="{F738C406-4568-481D-8EEB-F8F427ABBBD1}" presName="childNode" presStyleLbl="node1" presStyleIdx="0" presStyleCnt="3">
        <dgm:presLayoutVars>
          <dgm:bulletEnabled val="1"/>
        </dgm:presLayoutVars>
      </dgm:prSet>
      <dgm:spPr/>
    </dgm:pt>
    <dgm:pt modelId="{E8CA09B7-0B07-4622-A236-35812CA067D5}" type="pres">
      <dgm:prSet presAssocID="{F738C406-4568-481D-8EEB-F8F427ABBBD1}" presName="parentNode" presStyleLbl="revTx" presStyleIdx="0" presStyleCnt="3">
        <dgm:presLayoutVars>
          <dgm:chMax val="0"/>
          <dgm:bulletEnabled val="1"/>
        </dgm:presLayoutVars>
      </dgm:prSet>
      <dgm:spPr/>
    </dgm:pt>
    <dgm:pt modelId="{6C4A275B-E373-4B5D-B9CB-FB552C1D2FCB}" type="pres">
      <dgm:prSet presAssocID="{65EE9E44-F707-43EB-B86D-BF9C641B5895}" presName="sibTrans" presStyleCnt="0"/>
      <dgm:spPr/>
    </dgm:pt>
    <dgm:pt modelId="{16C1830B-3168-4198-8767-EDBA51088AF7}" type="pres">
      <dgm:prSet presAssocID="{49D84568-056B-4CF1-AC3C-BBFC726CEF04}" presName="compositeNode" presStyleCnt="0">
        <dgm:presLayoutVars>
          <dgm:bulletEnabled val="1"/>
        </dgm:presLayoutVars>
      </dgm:prSet>
      <dgm:spPr/>
    </dgm:pt>
    <dgm:pt modelId="{70CFD2CD-59EF-4834-A233-D38A669B360D}" type="pres">
      <dgm:prSet presAssocID="{49D84568-056B-4CF1-AC3C-BBFC726CEF04}" presName="image" presStyleLbl="fgImgPlace1" presStyleIdx="1" presStyleCnt="3"/>
      <dgm:spPr>
        <a:blipFill rotWithShape="1">
          <a:blip xmlns:r="http://schemas.openxmlformats.org/officeDocument/2006/relationships" r:embed="rId2"/>
          <a:stretch>
            <a:fillRect/>
          </a:stretch>
        </a:blipFill>
      </dgm:spPr>
    </dgm:pt>
    <dgm:pt modelId="{225EFC19-337C-4C0E-A8AD-8DE767C8BD12}" type="pres">
      <dgm:prSet presAssocID="{49D84568-056B-4CF1-AC3C-BBFC726CEF04}" presName="childNode" presStyleLbl="node1" presStyleIdx="1" presStyleCnt="3">
        <dgm:presLayoutVars>
          <dgm:bulletEnabled val="1"/>
        </dgm:presLayoutVars>
      </dgm:prSet>
      <dgm:spPr/>
    </dgm:pt>
    <dgm:pt modelId="{49BAC294-49F9-460A-BC9D-E3686AE991DB}" type="pres">
      <dgm:prSet presAssocID="{49D84568-056B-4CF1-AC3C-BBFC726CEF04}" presName="parentNode" presStyleLbl="revTx" presStyleIdx="1" presStyleCnt="3">
        <dgm:presLayoutVars>
          <dgm:chMax val="0"/>
          <dgm:bulletEnabled val="1"/>
        </dgm:presLayoutVars>
      </dgm:prSet>
      <dgm:spPr/>
    </dgm:pt>
    <dgm:pt modelId="{92353A53-C0C5-4976-9295-E0C529F5D450}" type="pres">
      <dgm:prSet presAssocID="{317FD7B4-F89E-4149-88C8-9849C5887195}" presName="sibTrans" presStyleCnt="0"/>
      <dgm:spPr/>
    </dgm:pt>
    <dgm:pt modelId="{009E7A34-D670-490A-9E81-94AD6002D54F}" type="pres">
      <dgm:prSet presAssocID="{99E44AB1-8243-408C-B4DB-A7B6EAD69CFB}" presName="compositeNode" presStyleCnt="0">
        <dgm:presLayoutVars>
          <dgm:bulletEnabled val="1"/>
        </dgm:presLayoutVars>
      </dgm:prSet>
      <dgm:spPr/>
    </dgm:pt>
    <dgm:pt modelId="{C2BC98A7-670B-44EA-A799-3E49AD6977C2}" type="pres">
      <dgm:prSet presAssocID="{99E44AB1-8243-408C-B4DB-A7B6EAD69CFB}" presName="image" presStyleLbl="fgImgPlace1" presStyleIdx="2" presStyleCnt="3"/>
      <dgm:spPr>
        <a:blipFill rotWithShape="1">
          <a:blip xmlns:r="http://schemas.openxmlformats.org/officeDocument/2006/relationships" r:embed="rId3"/>
          <a:stretch>
            <a:fillRect/>
          </a:stretch>
        </a:blipFill>
      </dgm:spPr>
    </dgm:pt>
    <dgm:pt modelId="{98436689-CB06-4125-A50B-7357F1E44B74}" type="pres">
      <dgm:prSet presAssocID="{99E44AB1-8243-408C-B4DB-A7B6EAD69CFB}" presName="childNode" presStyleLbl="node1" presStyleIdx="2" presStyleCnt="3">
        <dgm:presLayoutVars>
          <dgm:bulletEnabled val="1"/>
        </dgm:presLayoutVars>
      </dgm:prSet>
      <dgm:spPr/>
    </dgm:pt>
    <dgm:pt modelId="{C3201E47-DA3F-466D-8DDA-0B938B1FA0B8}" type="pres">
      <dgm:prSet presAssocID="{99E44AB1-8243-408C-B4DB-A7B6EAD69CFB}" presName="parentNode" presStyleLbl="revTx" presStyleIdx="2" presStyleCnt="3">
        <dgm:presLayoutVars>
          <dgm:chMax val="0"/>
          <dgm:bulletEnabled val="1"/>
        </dgm:presLayoutVars>
      </dgm:prSet>
      <dgm:spPr/>
    </dgm:pt>
  </dgm:ptLst>
  <dgm:cxnLst>
    <dgm:cxn modelId="{700A7D04-C910-4650-8D2C-FADD3A53B12C}" srcId="{49D84568-056B-4CF1-AC3C-BBFC726CEF04}" destId="{29F936BD-DDAD-4A5C-9353-E1F71A1409EC}" srcOrd="1" destOrd="0" parTransId="{D88AEEF4-6423-405E-A80F-FDF88098F98B}" sibTransId="{84B6BB7B-CC65-4920-BADB-5AC6E3D33592}"/>
    <dgm:cxn modelId="{0F6E3217-F576-4F5A-9377-E20BF8F0743E}" srcId="{F738C406-4568-481D-8EEB-F8F427ABBBD1}" destId="{19DC9219-230A-430D-9AD6-08BA60ACA4B8}" srcOrd="3" destOrd="0" parTransId="{01430D10-0184-4C31-9CA1-7D551155F8BA}" sibTransId="{2C1893DA-7EA5-4205-A527-7DA7489452DC}"/>
    <dgm:cxn modelId="{486EFD1E-5A3C-43F6-A449-F5A20E54C4F0}" srcId="{87278ED5-E55F-4629-9495-5BCB4DC8B1CB}" destId="{F738C406-4568-481D-8EEB-F8F427ABBBD1}" srcOrd="0" destOrd="0" parTransId="{E4120631-E60B-4202-BF2F-C3037CF33333}" sibTransId="{65EE9E44-F707-43EB-B86D-BF9C641B5895}"/>
    <dgm:cxn modelId="{34427027-79B1-4311-AFA6-DAEDE3F9579C}" type="presOf" srcId="{6A74B8D4-7D89-47DD-9D1D-7FB8A86E43D1}" destId="{225EFC19-337C-4C0E-A8AD-8DE767C8BD12}" srcOrd="0" destOrd="0" presId="urn:microsoft.com/office/officeart/2005/8/layout/hList2"/>
    <dgm:cxn modelId="{09BBF731-F7CA-43E7-9B4E-699C18AAED01}" type="presOf" srcId="{E08873FC-23C6-4DCC-B68F-55C0958BC40D}" destId="{3931A0D0-19A5-4834-90D2-F05B73E0FD4A}" srcOrd="0" destOrd="6" presId="urn:microsoft.com/office/officeart/2005/8/layout/hList2"/>
    <dgm:cxn modelId="{A5D7AC36-72F8-4BDF-B5A3-8938E4AD601B}" type="presOf" srcId="{387EEDB2-DF7E-4FD2-B5A0-00E98CB4D65C}" destId="{98436689-CB06-4125-A50B-7357F1E44B74}" srcOrd="0" destOrd="1" presId="urn:microsoft.com/office/officeart/2005/8/layout/hList2"/>
    <dgm:cxn modelId="{8683D43A-A3D2-4C2A-9C70-F69B052979FA}" srcId="{F738C406-4568-481D-8EEB-F8F427ABBBD1}" destId="{E5E79444-54C0-4A7E-81EC-FA2D055984DE}" srcOrd="4" destOrd="0" parTransId="{A2370315-E313-4EE1-A634-90ADFEBF1BAD}" sibTransId="{882D9EA4-D3E0-4AB1-B9EB-770F30D1421D}"/>
    <dgm:cxn modelId="{0478A65C-67AA-4D5B-968B-DEE88D701975}" srcId="{F738C406-4568-481D-8EEB-F8F427ABBBD1}" destId="{A4CC0AAD-7174-4E30-8420-F629B93D0948}" srcOrd="2" destOrd="0" parTransId="{40C4C43C-D416-4351-BEE3-6DC3475B75CC}" sibTransId="{FEB6467A-BCAF-462A-92D4-9AC510EEA3AD}"/>
    <dgm:cxn modelId="{97D8494C-F9E4-4AC5-B328-BCCB5E2E1389}" srcId="{87278ED5-E55F-4629-9495-5BCB4DC8B1CB}" destId="{99E44AB1-8243-408C-B4DB-A7B6EAD69CFB}" srcOrd="2" destOrd="0" parTransId="{E7301709-D9AB-419D-A125-CBCEA1508555}" sibTransId="{3A943053-7E86-4314-AB57-C88779F82ADD}"/>
    <dgm:cxn modelId="{D4725452-36EE-4058-92AF-A8E7524D42EA}" type="presOf" srcId="{F738C406-4568-481D-8EEB-F8F427ABBBD1}" destId="{E8CA09B7-0B07-4622-A236-35812CA067D5}" srcOrd="0" destOrd="0" presId="urn:microsoft.com/office/officeart/2005/8/layout/hList2"/>
    <dgm:cxn modelId="{B0B2AC73-DCE0-4C33-B292-5F41506A4F76}" type="presOf" srcId="{419F4A11-AC54-4076-955C-C5DD2A9D0D53}" destId="{3931A0D0-19A5-4834-90D2-F05B73E0FD4A}" srcOrd="0" destOrd="1" presId="urn:microsoft.com/office/officeart/2005/8/layout/hList2"/>
    <dgm:cxn modelId="{DAEEDE75-ED53-434B-9106-B6B2BCF20308}" type="presOf" srcId="{0C8386C8-8A8A-4B3D-9AFD-3562FBAE009D}" destId="{98436689-CB06-4125-A50B-7357F1E44B74}" srcOrd="0" destOrd="0" presId="urn:microsoft.com/office/officeart/2005/8/layout/hList2"/>
    <dgm:cxn modelId="{477C0D80-804E-4587-AF52-9D1BCC575548}" srcId="{F738C406-4568-481D-8EEB-F8F427ABBBD1}" destId="{419F4A11-AC54-4076-955C-C5DD2A9D0D53}" srcOrd="1" destOrd="0" parTransId="{80BFF213-95B8-4BB4-BE80-9765E405D20E}" sibTransId="{BB5E6504-7EB3-449F-95D4-82DB266F772F}"/>
    <dgm:cxn modelId="{6C5A5081-A4DD-410D-9F8B-9DFE879FE0E9}" srcId="{99E44AB1-8243-408C-B4DB-A7B6EAD69CFB}" destId="{0C8386C8-8A8A-4B3D-9AFD-3562FBAE009D}" srcOrd="0" destOrd="0" parTransId="{A6A2DF2C-72C7-465C-BCBA-64FA996C02AA}" sibTransId="{22D89F45-E3B0-433B-8930-206E1456BE35}"/>
    <dgm:cxn modelId="{8E6F3A92-49F6-4A52-8EB4-D2DD0B71032A}" srcId="{49D84568-056B-4CF1-AC3C-BBFC726CEF04}" destId="{6A74B8D4-7D89-47DD-9D1D-7FB8A86E43D1}" srcOrd="0" destOrd="0" parTransId="{6162BA48-CC6F-4C21-9110-C341BD58B6D7}" sibTransId="{09D97D2B-2B0C-44DB-82C8-ABA06E11B73D}"/>
    <dgm:cxn modelId="{937B6994-DADB-4C25-957B-8C6CE2A2BBEB}" srcId="{49D84568-056B-4CF1-AC3C-BBFC726CEF04}" destId="{C0EDECA8-1C25-4790-AE54-A9E0A281057C}" srcOrd="2" destOrd="0" parTransId="{52A16E95-273A-4A12-A13C-1247E0CBAB61}" sibTransId="{DAA1BF85-D397-4E70-8A26-703EBF9A23D1}"/>
    <dgm:cxn modelId="{A03CBD99-883C-4490-978A-B1874E5792BF}" srcId="{49D84568-056B-4CF1-AC3C-BBFC726CEF04}" destId="{BCA6A6FA-0E9B-4575-92BC-D6E0E1DACB3A}" srcOrd="3" destOrd="0" parTransId="{B70C9165-B964-4D1A-9D96-617583E1DACE}" sibTransId="{09ABC14B-E5DE-4872-831B-D4FAE1CF178A}"/>
    <dgm:cxn modelId="{F88F099A-E19B-4B5B-B13C-5255F4A77312}" type="presOf" srcId="{29F936BD-DDAD-4A5C-9353-E1F71A1409EC}" destId="{225EFC19-337C-4C0E-A8AD-8DE767C8BD12}" srcOrd="0" destOrd="1" presId="urn:microsoft.com/office/officeart/2005/8/layout/hList2"/>
    <dgm:cxn modelId="{AB01A69B-D570-41C7-9C35-E2E3F70E5ED5}" srcId="{99E44AB1-8243-408C-B4DB-A7B6EAD69CFB}" destId="{387EEDB2-DF7E-4FD2-B5A0-00E98CB4D65C}" srcOrd="1" destOrd="0" parTransId="{ED8124C7-7498-426F-A0DE-91872F34F255}" sibTransId="{C3957A44-F4C6-4CA0-AC5E-92B1D6A94B57}"/>
    <dgm:cxn modelId="{66CDFF9D-F36F-4F9D-B2F2-32E648033B37}" type="presOf" srcId="{49D84568-056B-4CF1-AC3C-BBFC726CEF04}" destId="{49BAC294-49F9-460A-BC9D-E3686AE991DB}" srcOrd="0" destOrd="0" presId="urn:microsoft.com/office/officeart/2005/8/layout/hList2"/>
    <dgm:cxn modelId="{E45CCCA3-76D0-49C5-81D4-5B45266628E7}" type="presOf" srcId="{ED422D02-17C1-4823-86BF-DE2D4D85F545}" destId="{98436689-CB06-4125-A50B-7357F1E44B74}" srcOrd="0" destOrd="2" presId="urn:microsoft.com/office/officeart/2005/8/layout/hList2"/>
    <dgm:cxn modelId="{6C8DA6A4-780D-4C42-AF92-9EDDE45DA7D1}" type="presOf" srcId="{19DC9219-230A-430D-9AD6-08BA60ACA4B8}" destId="{3931A0D0-19A5-4834-90D2-F05B73E0FD4A}" srcOrd="0" destOrd="3" presId="urn:microsoft.com/office/officeart/2005/8/layout/hList2"/>
    <dgm:cxn modelId="{1BC9EEA8-62D0-4709-8E1D-DAF233CC04DC}" srcId="{F738C406-4568-481D-8EEB-F8F427ABBBD1}" destId="{36307334-2BFB-4869-9013-7F8F1BD426A3}" srcOrd="5" destOrd="0" parTransId="{56D78E7C-050A-4BB9-807C-A7644CA46F50}" sibTransId="{2256B9A9-8DCA-4B7A-B3D6-FCA081868485}"/>
    <dgm:cxn modelId="{BC2B4FB7-EBCF-4E6B-83C1-92B978AC5F5D}" type="presOf" srcId="{99E44AB1-8243-408C-B4DB-A7B6EAD69CFB}" destId="{C3201E47-DA3F-466D-8DDA-0B938B1FA0B8}" srcOrd="0" destOrd="0" presId="urn:microsoft.com/office/officeart/2005/8/layout/hList2"/>
    <dgm:cxn modelId="{D30202C5-78A0-4DD6-95C5-C9526BBFAD33}" type="presOf" srcId="{A4CC0AAD-7174-4E30-8420-F629B93D0948}" destId="{3931A0D0-19A5-4834-90D2-F05B73E0FD4A}" srcOrd="0" destOrd="2" presId="urn:microsoft.com/office/officeart/2005/8/layout/hList2"/>
    <dgm:cxn modelId="{2DD656C9-9388-4F79-AC8F-39F449683C92}" type="presOf" srcId="{1871D333-9C11-42DD-A463-B9613846CFD1}" destId="{3931A0D0-19A5-4834-90D2-F05B73E0FD4A}" srcOrd="0" destOrd="0" presId="urn:microsoft.com/office/officeart/2005/8/layout/hList2"/>
    <dgm:cxn modelId="{4CE102D0-48B3-4734-94BF-A5FA660BEE6F}" type="presOf" srcId="{BCA6A6FA-0E9B-4575-92BC-D6E0E1DACB3A}" destId="{225EFC19-337C-4C0E-A8AD-8DE767C8BD12}" srcOrd="0" destOrd="3" presId="urn:microsoft.com/office/officeart/2005/8/layout/hList2"/>
    <dgm:cxn modelId="{C2BE52D3-6140-450A-B55B-0E7E6C1E4BE8}" srcId="{F738C406-4568-481D-8EEB-F8F427ABBBD1}" destId="{1871D333-9C11-42DD-A463-B9613846CFD1}" srcOrd="0" destOrd="0" parTransId="{865DB2DA-ECDD-4778-A934-229C8335EFCE}" sibTransId="{93A5D2D1-5485-47D1-9AF5-72395A525450}"/>
    <dgm:cxn modelId="{3F1AEFD7-3C44-450F-9040-5091C98B8455}" srcId="{F738C406-4568-481D-8EEB-F8F427ABBBD1}" destId="{E08873FC-23C6-4DCC-B68F-55C0958BC40D}" srcOrd="6" destOrd="0" parTransId="{0B6E4E6A-7775-4C93-A22C-20AE5B309410}" sibTransId="{1C035D7C-1396-4C87-B4B3-B6925B2E5C6B}"/>
    <dgm:cxn modelId="{C584D1E4-E33A-4B3F-9293-82CAB3350385}" srcId="{99E44AB1-8243-408C-B4DB-A7B6EAD69CFB}" destId="{ED422D02-17C1-4823-86BF-DE2D4D85F545}" srcOrd="2" destOrd="0" parTransId="{98272888-26EE-4DDA-89A5-A556668FDEB0}" sibTransId="{4F088603-468F-415E-966C-397DDF627488}"/>
    <dgm:cxn modelId="{89EB78EB-8AC7-4603-8FDE-E45A39FC0AF3}" type="presOf" srcId="{36307334-2BFB-4869-9013-7F8F1BD426A3}" destId="{3931A0D0-19A5-4834-90D2-F05B73E0FD4A}" srcOrd="0" destOrd="5" presId="urn:microsoft.com/office/officeart/2005/8/layout/hList2"/>
    <dgm:cxn modelId="{4FB785EC-4ABE-4A5C-99DF-0149872FA4F5}" type="presOf" srcId="{C0EDECA8-1C25-4790-AE54-A9E0A281057C}" destId="{225EFC19-337C-4C0E-A8AD-8DE767C8BD12}" srcOrd="0" destOrd="2" presId="urn:microsoft.com/office/officeart/2005/8/layout/hList2"/>
    <dgm:cxn modelId="{0CAAFDEE-6656-4FC3-B864-F7ACC9E46254}" type="presOf" srcId="{E5E79444-54C0-4A7E-81EC-FA2D055984DE}" destId="{3931A0D0-19A5-4834-90D2-F05B73E0FD4A}" srcOrd="0" destOrd="4" presId="urn:microsoft.com/office/officeart/2005/8/layout/hList2"/>
    <dgm:cxn modelId="{D85E76FB-09C4-42F5-B143-6B24DA2ED26C}" srcId="{87278ED5-E55F-4629-9495-5BCB4DC8B1CB}" destId="{49D84568-056B-4CF1-AC3C-BBFC726CEF04}" srcOrd="1" destOrd="0" parTransId="{CA271768-3C85-4148-8F9F-6D0CD93C8D96}" sibTransId="{317FD7B4-F89E-4149-88C8-9849C5887195}"/>
    <dgm:cxn modelId="{7511E9FC-B571-474D-AB67-A8ADB6B88865}" type="presOf" srcId="{87278ED5-E55F-4629-9495-5BCB4DC8B1CB}" destId="{03327723-9CBD-4B41-9327-14CD908A703C}" srcOrd="0" destOrd="0" presId="urn:microsoft.com/office/officeart/2005/8/layout/hList2"/>
    <dgm:cxn modelId="{DD5AFB16-C3C3-4B26-A3B3-2A999B36C6F7}" type="presParOf" srcId="{03327723-9CBD-4B41-9327-14CD908A703C}" destId="{55D19E56-F69E-4792-9A29-A59C34BB09AF}" srcOrd="0" destOrd="0" presId="urn:microsoft.com/office/officeart/2005/8/layout/hList2"/>
    <dgm:cxn modelId="{2E231DB6-1785-4DA2-B287-3AEF4B8072A3}" type="presParOf" srcId="{55D19E56-F69E-4792-9A29-A59C34BB09AF}" destId="{0F1F4817-9582-41F3-BECC-997AA1E0B8FF}" srcOrd="0" destOrd="0" presId="urn:microsoft.com/office/officeart/2005/8/layout/hList2"/>
    <dgm:cxn modelId="{14CB7C5A-C0C6-4E93-A992-9F2E8C654671}" type="presParOf" srcId="{55D19E56-F69E-4792-9A29-A59C34BB09AF}" destId="{3931A0D0-19A5-4834-90D2-F05B73E0FD4A}" srcOrd="1" destOrd="0" presId="urn:microsoft.com/office/officeart/2005/8/layout/hList2"/>
    <dgm:cxn modelId="{D9B1D65A-4DF8-4569-87FF-98E675E2E82D}" type="presParOf" srcId="{55D19E56-F69E-4792-9A29-A59C34BB09AF}" destId="{E8CA09B7-0B07-4622-A236-35812CA067D5}" srcOrd="2" destOrd="0" presId="urn:microsoft.com/office/officeart/2005/8/layout/hList2"/>
    <dgm:cxn modelId="{C2C0775C-F1B2-42C1-96F0-B270F24F45A1}" type="presParOf" srcId="{03327723-9CBD-4B41-9327-14CD908A703C}" destId="{6C4A275B-E373-4B5D-B9CB-FB552C1D2FCB}" srcOrd="1" destOrd="0" presId="urn:microsoft.com/office/officeart/2005/8/layout/hList2"/>
    <dgm:cxn modelId="{0DD47D8E-591D-41A4-B265-AB47FA2F7989}" type="presParOf" srcId="{03327723-9CBD-4B41-9327-14CD908A703C}" destId="{16C1830B-3168-4198-8767-EDBA51088AF7}" srcOrd="2" destOrd="0" presId="urn:microsoft.com/office/officeart/2005/8/layout/hList2"/>
    <dgm:cxn modelId="{0E98C85D-3B56-4123-B3E8-C1CE6C30D5AE}" type="presParOf" srcId="{16C1830B-3168-4198-8767-EDBA51088AF7}" destId="{70CFD2CD-59EF-4834-A233-D38A669B360D}" srcOrd="0" destOrd="0" presId="urn:microsoft.com/office/officeart/2005/8/layout/hList2"/>
    <dgm:cxn modelId="{0AF43FBF-3766-4792-BD81-F293295341C9}" type="presParOf" srcId="{16C1830B-3168-4198-8767-EDBA51088AF7}" destId="{225EFC19-337C-4C0E-A8AD-8DE767C8BD12}" srcOrd="1" destOrd="0" presId="urn:microsoft.com/office/officeart/2005/8/layout/hList2"/>
    <dgm:cxn modelId="{2F57DA28-2EC3-4EF7-B164-A2DA9E7318FC}" type="presParOf" srcId="{16C1830B-3168-4198-8767-EDBA51088AF7}" destId="{49BAC294-49F9-460A-BC9D-E3686AE991DB}" srcOrd="2" destOrd="0" presId="urn:microsoft.com/office/officeart/2005/8/layout/hList2"/>
    <dgm:cxn modelId="{843D8B4A-7F89-4B93-A096-0B99B05C950D}" type="presParOf" srcId="{03327723-9CBD-4B41-9327-14CD908A703C}" destId="{92353A53-C0C5-4976-9295-E0C529F5D450}" srcOrd="3" destOrd="0" presId="urn:microsoft.com/office/officeart/2005/8/layout/hList2"/>
    <dgm:cxn modelId="{CD893C10-DA15-4B8E-B0C0-2991E82E35AF}" type="presParOf" srcId="{03327723-9CBD-4B41-9327-14CD908A703C}" destId="{009E7A34-D670-490A-9E81-94AD6002D54F}" srcOrd="4" destOrd="0" presId="urn:microsoft.com/office/officeart/2005/8/layout/hList2"/>
    <dgm:cxn modelId="{0F55A6F9-B836-4E98-BA08-DC1B2B49F6B0}" type="presParOf" srcId="{009E7A34-D670-490A-9E81-94AD6002D54F}" destId="{C2BC98A7-670B-44EA-A799-3E49AD6977C2}" srcOrd="0" destOrd="0" presId="urn:microsoft.com/office/officeart/2005/8/layout/hList2"/>
    <dgm:cxn modelId="{876B3516-16FA-47C8-914D-EEB9FACBA2B6}" type="presParOf" srcId="{009E7A34-D670-490A-9E81-94AD6002D54F}" destId="{98436689-CB06-4125-A50B-7357F1E44B74}" srcOrd="1" destOrd="0" presId="urn:microsoft.com/office/officeart/2005/8/layout/hList2"/>
    <dgm:cxn modelId="{BCFA3631-C3CA-4BCA-9BD4-E1181835EBF8}" type="presParOf" srcId="{009E7A34-D670-490A-9E81-94AD6002D54F}" destId="{C3201E47-DA3F-466D-8DDA-0B938B1FA0B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DD55E-894A-4D0E-BAB0-F72141072514}">
      <dsp:nvSpPr>
        <dsp:cNvPr id="0" name=""/>
        <dsp:cNvSpPr/>
      </dsp:nvSpPr>
      <dsp:spPr>
        <a:xfrm>
          <a:off x="5144" y="0"/>
          <a:ext cx="689722" cy="2800349"/>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Samen</a:t>
          </a:r>
          <a:r>
            <a:rPr lang="en-US" sz="1200" kern="1200" dirty="0"/>
            <a:t>-hang</a:t>
          </a:r>
        </a:p>
      </dsp:txBody>
      <dsp:txXfrm>
        <a:off x="5144" y="1120140"/>
        <a:ext cx="689722" cy="1120140"/>
      </dsp:txXfrm>
    </dsp:sp>
    <dsp:sp modelId="{53F0C020-ED54-474E-8CCF-C04A4DBFB253}">
      <dsp:nvSpPr>
        <dsp:cNvPr id="0" name=""/>
        <dsp:cNvSpPr/>
      </dsp:nvSpPr>
      <dsp:spPr>
        <a:xfrm>
          <a:off x="25836" y="168021"/>
          <a:ext cx="648338" cy="93251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51377-BD8B-4126-A192-EEE0162F44D9}">
      <dsp:nvSpPr>
        <dsp:cNvPr id="0" name=""/>
        <dsp:cNvSpPr/>
      </dsp:nvSpPr>
      <dsp:spPr>
        <a:xfrm>
          <a:off x="715558" y="0"/>
          <a:ext cx="689722" cy="2800349"/>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Ontwik-keling</a:t>
          </a:r>
          <a:endParaRPr lang="en-US" sz="1200" kern="1200" dirty="0"/>
        </a:p>
      </dsp:txBody>
      <dsp:txXfrm>
        <a:off x="715558" y="1120140"/>
        <a:ext cx="689722" cy="1120140"/>
      </dsp:txXfrm>
    </dsp:sp>
    <dsp:sp modelId="{0EAA24E1-E982-4692-A543-4791749B2CC3}">
      <dsp:nvSpPr>
        <dsp:cNvPr id="0" name=""/>
        <dsp:cNvSpPr/>
      </dsp:nvSpPr>
      <dsp:spPr>
        <a:xfrm>
          <a:off x="736249" y="168021"/>
          <a:ext cx="648338" cy="93251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5AEC3C-EBEF-4E80-B91C-EC553D64C131}">
      <dsp:nvSpPr>
        <dsp:cNvPr id="0" name=""/>
        <dsp:cNvSpPr/>
      </dsp:nvSpPr>
      <dsp:spPr>
        <a:xfrm>
          <a:off x="1425972" y="0"/>
          <a:ext cx="689722" cy="2800349"/>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Buiten</a:t>
          </a:r>
          <a:r>
            <a:rPr lang="en-US" sz="1200" kern="1200" dirty="0"/>
            <a:t>-land</a:t>
          </a:r>
        </a:p>
      </dsp:txBody>
      <dsp:txXfrm>
        <a:off x="1425972" y="1120140"/>
        <a:ext cx="689722" cy="1120140"/>
      </dsp:txXfrm>
    </dsp:sp>
    <dsp:sp modelId="{4DD25ACD-B9FA-4492-BA02-E0506F5AAC07}">
      <dsp:nvSpPr>
        <dsp:cNvPr id="0" name=""/>
        <dsp:cNvSpPr/>
      </dsp:nvSpPr>
      <dsp:spPr>
        <a:xfrm>
          <a:off x="1446663" y="168021"/>
          <a:ext cx="648338" cy="93251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45B8E-7E9F-4363-A28C-AD5587F9F94A}">
      <dsp:nvSpPr>
        <dsp:cNvPr id="0" name=""/>
        <dsp:cNvSpPr/>
      </dsp:nvSpPr>
      <dsp:spPr>
        <a:xfrm>
          <a:off x="2136386" y="0"/>
          <a:ext cx="689722" cy="2800349"/>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Schaal</a:t>
          </a:r>
          <a:endParaRPr lang="en-US" sz="1200" kern="1200" dirty="0"/>
        </a:p>
      </dsp:txBody>
      <dsp:txXfrm>
        <a:off x="2136386" y="1120140"/>
        <a:ext cx="689722" cy="1120140"/>
      </dsp:txXfrm>
    </dsp:sp>
    <dsp:sp modelId="{80DFC1CA-5DF8-4E92-8E7D-2551B4EFFB98}">
      <dsp:nvSpPr>
        <dsp:cNvPr id="0" name=""/>
        <dsp:cNvSpPr/>
      </dsp:nvSpPr>
      <dsp:spPr>
        <a:xfrm>
          <a:off x="2157077" y="168021"/>
          <a:ext cx="648338" cy="93251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48714-712A-4795-B53C-039477B99B90}">
      <dsp:nvSpPr>
        <dsp:cNvPr id="0" name=""/>
        <dsp:cNvSpPr/>
      </dsp:nvSpPr>
      <dsp:spPr>
        <a:xfrm>
          <a:off x="2846799" y="0"/>
          <a:ext cx="689722" cy="2800349"/>
        </a:xfrm>
        <a:prstGeom prst="roundRect">
          <a:avLst>
            <a:gd name="adj" fmla="val 10000"/>
          </a:avLst>
        </a:prstGeom>
        <a:solidFill>
          <a:schemeClr val="bg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Onder-</a:t>
          </a:r>
          <a:r>
            <a:rPr lang="en-US" sz="1200" kern="1200" dirty="0" err="1"/>
            <a:t>houd</a:t>
          </a:r>
          <a:endParaRPr lang="en-US" sz="1200" kern="1200" dirty="0"/>
        </a:p>
      </dsp:txBody>
      <dsp:txXfrm>
        <a:off x="2846799" y="1120140"/>
        <a:ext cx="689722" cy="1120140"/>
      </dsp:txXfrm>
    </dsp:sp>
    <dsp:sp modelId="{91FA40C7-6D29-49A2-B713-C18145F01302}">
      <dsp:nvSpPr>
        <dsp:cNvPr id="0" name=""/>
        <dsp:cNvSpPr/>
      </dsp:nvSpPr>
      <dsp:spPr>
        <a:xfrm>
          <a:off x="2867491" y="168021"/>
          <a:ext cx="648338" cy="93251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71D03-E9B1-47B6-B319-8982DB2F0859}">
      <dsp:nvSpPr>
        <dsp:cNvPr id="0" name=""/>
        <dsp:cNvSpPr/>
      </dsp:nvSpPr>
      <dsp:spPr>
        <a:xfrm>
          <a:off x="3557213" y="0"/>
          <a:ext cx="689722" cy="2800349"/>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Prefab</a:t>
          </a:r>
        </a:p>
      </dsp:txBody>
      <dsp:txXfrm>
        <a:off x="3557213" y="1120140"/>
        <a:ext cx="689722" cy="1120140"/>
      </dsp:txXfrm>
    </dsp:sp>
    <dsp:sp modelId="{49BD1DF4-2B7B-4563-881E-FAA0DA63D101}">
      <dsp:nvSpPr>
        <dsp:cNvPr id="0" name=""/>
        <dsp:cNvSpPr/>
      </dsp:nvSpPr>
      <dsp:spPr>
        <a:xfrm>
          <a:off x="3577905" y="168021"/>
          <a:ext cx="648338" cy="932516"/>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E4587-D9F2-444F-B9A4-A9E616BC8ACE}">
      <dsp:nvSpPr>
        <dsp:cNvPr id="0" name=""/>
        <dsp:cNvSpPr/>
      </dsp:nvSpPr>
      <dsp:spPr>
        <a:xfrm>
          <a:off x="4267627" y="0"/>
          <a:ext cx="689722" cy="2800349"/>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Plan-</a:t>
          </a:r>
          <a:r>
            <a:rPr lang="en-US" sz="1200" kern="1200" dirty="0" err="1"/>
            <a:t>ning</a:t>
          </a:r>
          <a:endParaRPr lang="en-US" sz="1200" kern="1200" dirty="0"/>
        </a:p>
      </dsp:txBody>
      <dsp:txXfrm>
        <a:off x="4267627" y="1120140"/>
        <a:ext cx="689722" cy="1120140"/>
      </dsp:txXfrm>
    </dsp:sp>
    <dsp:sp modelId="{1986B45C-17BC-4CA9-9BCC-83F2C67F3E2E}">
      <dsp:nvSpPr>
        <dsp:cNvPr id="0" name=""/>
        <dsp:cNvSpPr/>
      </dsp:nvSpPr>
      <dsp:spPr>
        <a:xfrm>
          <a:off x="4288319" y="168021"/>
          <a:ext cx="648338" cy="932516"/>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3CF5A-83AD-4D3B-9098-4A5B03F7A760}">
      <dsp:nvSpPr>
        <dsp:cNvPr id="0" name=""/>
        <dsp:cNvSpPr/>
      </dsp:nvSpPr>
      <dsp:spPr>
        <a:xfrm>
          <a:off x="4978041" y="0"/>
          <a:ext cx="689722" cy="2800349"/>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Data</a:t>
          </a:r>
        </a:p>
      </dsp:txBody>
      <dsp:txXfrm>
        <a:off x="4978041" y="1120140"/>
        <a:ext cx="689722" cy="1120140"/>
      </dsp:txXfrm>
    </dsp:sp>
    <dsp:sp modelId="{686B6864-1887-4823-8BEC-6804BD8D88ED}">
      <dsp:nvSpPr>
        <dsp:cNvPr id="0" name=""/>
        <dsp:cNvSpPr/>
      </dsp:nvSpPr>
      <dsp:spPr>
        <a:xfrm>
          <a:off x="4998733" y="168021"/>
          <a:ext cx="648338" cy="932516"/>
        </a:xfrm>
        <a:prstGeom prst="ellipse">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A6EF4-1772-42A0-8041-4E4A3487EA81}">
      <dsp:nvSpPr>
        <dsp:cNvPr id="0" name=""/>
        <dsp:cNvSpPr/>
      </dsp:nvSpPr>
      <dsp:spPr>
        <a:xfrm>
          <a:off x="5688455" y="0"/>
          <a:ext cx="689722" cy="2800349"/>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err="1"/>
            <a:t>Risico-kapitaal</a:t>
          </a:r>
          <a:endParaRPr lang="en-US" sz="1200" kern="1200" dirty="0"/>
        </a:p>
      </dsp:txBody>
      <dsp:txXfrm>
        <a:off x="5688455" y="1120140"/>
        <a:ext cx="689722" cy="1120140"/>
      </dsp:txXfrm>
    </dsp:sp>
    <dsp:sp modelId="{F203CD51-26AD-4C8D-9DE0-5CEC866A79D2}">
      <dsp:nvSpPr>
        <dsp:cNvPr id="0" name=""/>
        <dsp:cNvSpPr/>
      </dsp:nvSpPr>
      <dsp:spPr>
        <a:xfrm>
          <a:off x="5709147" y="168021"/>
          <a:ext cx="648338" cy="932516"/>
        </a:xfrm>
        <a:prstGeom prst="ellipse">
          <a:avLst/>
        </a:prstGeom>
        <a:blipFill rotWithShape="1">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9FE71-A553-4D2A-BC19-BF3689369647}">
      <dsp:nvSpPr>
        <dsp:cNvPr id="0" name=""/>
        <dsp:cNvSpPr/>
      </dsp:nvSpPr>
      <dsp:spPr>
        <a:xfrm>
          <a:off x="6398869" y="0"/>
          <a:ext cx="689722" cy="2800349"/>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Vertical farming</a:t>
          </a:r>
        </a:p>
      </dsp:txBody>
      <dsp:txXfrm>
        <a:off x="6398869" y="1120140"/>
        <a:ext cx="689722" cy="1120140"/>
      </dsp:txXfrm>
    </dsp:sp>
    <dsp:sp modelId="{717B2FB7-3A28-46B2-BB62-29A99BF506F0}">
      <dsp:nvSpPr>
        <dsp:cNvPr id="0" name=""/>
        <dsp:cNvSpPr/>
      </dsp:nvSpPr>
      <dsp:spPr>
        <a:xfrm>
          <a:off x="6419561" y="168021"/>
          <a:ext cx="648338" cy="932516"/>
        </a:xfrm>
        <a:prstGeom prst="ellipse">
          <a:avLst/>
        </a:prstGeom>
        <a:blipFill rotWithShape="1">
          <a:blip xmlns:r="http://schemas.openxmlformats.org/officeDocument/2006/relationships" r:embed="rId10"/>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44242-6140-427A-9B5F-7B2D272339B2}">
      <dsp:nvSpPr>
        <dsp:cNvPr id="0" name=""/>
        <dsp:cNvSpPr/>
      </dsp:nvSpPr>
      <dsp:spPr>
        <a:xfrm>
          <a:off x="7109283" y="0"/>
          <a:ext cx="689722" cy="2800349"/>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Wet- </a:t>
          </a:r>
          <a:r>
            <a:rPr lang="en-US" sz="1200" kern="1200" dirty="0" err="1"/>
            <a:t>en</a:t>
          </a:r>
          <a:r>
            <a:rPr lang="en-US" sz="1200" kern="1200" dirty="0"/>
            <a:t> regel-</a:t>
          </a:r>
          <a:r>
            <a:rPr lang="en-US" sz="1200" kern="1200" dirty="0" err="1"/>
            <a:t>geving</a:t>
          </a:r>
          <a:endParaRPr lang="en-US" sz="1200" kern="1200" dirty="0"/>
        </a:p>
      </dsp:txBody>
      <dsp:txXfrm>
        <a:off x="7109283" y="1120140"/>
        <a:ext cx="689722" cy="1120140"/>
      </dsp:txXfrm>
    </dsp:sp>
    <dsp:sp modelId="{15B73E2C-8694-46F2-B969-B07F17C1BA26}">
      <dsp:nvSpPr>
        <dsp:cNvPr id="0" name=""/>
        <dsp:cNvSpPr/>
      </dsp:nvSpPr>
      <dsp:spPr>
        <a:xfrm>
          <a:off x="7129975" y="168021"/>
          <a:ext cx="648338" cy="932516"/>
        </a:xfrm>
        <a:prstGeom prst="ellipse">
          <a:avLst/>
        </a:prstGeom>
        <a:blipFill rotWithShape="1">
          <a:blip xmlns:r="http://schemas.openxmlformats.org/officeDocument/2006/relationships" r:embed="rId1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6E90A-08C9-4218-AACC-FFE0720D4961}">
      <dsp:nvSpPr>
        <dsp:cNvPr id="0" name=""/>
        <dsp:cNvSpPr/>
      </dsp:nvSpPr>
      <dsp:spPr>
        <a:xfrm>
          <a:off x="312165" y="2240279"/>
          <a:ext cx="7179818" cy="420052"/>
        </a:xfrm>
        <a:prstGeom prst="leftRightArrow">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A09B7-0B07-4622-A236-35812CA067D5}">
      <dsp:nvSpPr>
        <dsp:cNvPr id="0" name=""/>
        <dsp:cNvSpPr/>
      </dsp:nvSpPr>
      <dsp:spPr>
        <a:xfrm rot="16200000">
          <a:off x="-967658" y="1599010"/>
          <a:ext cx="2400966" cy="37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340" bIns="0" numCol="1" spcCol="1270" anchor="t" anchorCtr="0">
          <a:noAutofit/>
        </a:bodyPr>
        <a:lstStyle/>
        <a:p>
          <a:pPr marL="0" lvl="0" indent="0" algn="r" defTabSz="1289050">
            <a:lnSpc>
              <a:spcPct val="90000"/>
            </a:lnSpc>
            <a:spcBef>
              <a:spcPct val="0"/>
            </a:spcBef>
            <a:spcAft>
              <a:spcPct val="35000"/>
            </a:spcAft>
            <a:buNone/>
          </a:pPr>
          <a:r>
            <a:rPr lang="en-US" sz="2900" kern="1200" dirty="0"/>
            <a:t>R&amp;D</a:t>
          </a:r>
        </a:p>
      </dsp:txBody>
      <dsp:txXfrm>
        <a:off x="-967658" y="1599010"/>
        <a:ext cx="2400966" cy="374558"/>
      </dsp:txXfrm>
    </dsp:sp>
    <dsp:sp modelId="{3931A0D0-19A5-4834-90D2-F05B73E0FD4A}">
      <dsp:nvSpPr>
        <dsp:cNvPr id="0" name=""/>
        <dsp:cNvSpPr/>
      </dsp:nvSpPr>
      <dsp:spPr>
        <a:xfrm>
          <a:off x="420104" y="585806"/>
          <a:ext cx="1865699" cy="2400966"/>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30340"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Bereidheid</a:t>
          </a:r>
          <a:r>
            <a:rPr lang="en-US" sz="1200" kern="1200" dirty="0"/>
            <a:t> tot R&amp;D</a:t>
          </a:r>
        </a:p>
        <a:p>
          <a:pPr marL="114300" lvl="1" indent="-114300" algn="l" defTabSz="533400">
            <a:lnSpc>
              <a:spcPct val="90000"/>
            </a:lnSpc>
            <a:spcBef>
              <a:spcPct val="0"/>
            </a:spcBef>
            <a:spcAft>
              <a:spcPct val="15000"/>
            </a:spcAft>
            <a:buChar char="•"/>
          </a:pPr>
          <a:r>
            <a:rPr lang="en-US" sz="1200" kern="1200" dirty="0"/>
            <a:t>Co-</a:t>
          </a:r>
          <a:r>
            <a:rPr lang="en-US" sz="1200" kern="1200" dirty="0" err="1"/>
            <a:t>creatie</a:t>
          </a:r>
          <a:endParaRPr lang="en-US" sz="1200" kern="1200" dirty="0"/>
        </a:p>
        <a:p>
          <a:pPr marL="114300" lvl="1" indent="-114300" algn="l" defTabSz="533400">
            <a:lnSpc>
              <a:spcPct val="90000"/>
            </a:lnSpc>
            <a:spcBef>
              <a:spcPct val="0"/>
            </a:spcBef>
            <a:spcAft>
              <a:spcPct val="15000"/>
            </a:spcAft>
            <a:buChar char="•"/>
          </a:pPr>
          <a:r>
            <a:rPr lang="en-US" sz="1200" kern="1200" dirty="0"/>
            <a:t>Start-ups</a:t>
          </a:r>
        </a:p>
        <a:p>
          <a:pPr marL="114300" lvl="1" indent="-114300" algn="l" defTabSz="533400">
            <a:lnSpc>
              <a:spcPct val="90000"/>
            </a:lnSpc>
            <a:spcBef>
              <a:spcPct val="0"/>
            </a:spcBef>
            <a:spcAft>
              <a:spcPct val="15000"/>
            </a:spcAft>
            <a:buChar char="•"/>
          </a:pPr>
          <a:r>
            <a:rPr lang="en-US" sz="1200" kern="1200" dirty="0" err="1"/>
            <a:t>Publiek-privaat</a:t>
          </a:r>
          <a:endParaRPr lang="en-US" sz="1200" kern="1200" dirty="0"/>
        </a:p>
        <a:p>
          <a:pPr marL="114300" lvl="1" indent="-114300" algn="l" defTabSz="533400">
            <a:lnSpc>
              <a:spcPct val="90000"/>
            </a:lnSpc>
            <a:spcBef>
              <a:spcPct val="0"/>
            </a:spcBef>
            <a:spcAft>
              <a:spcPct val="15000"/>
            </a:spcAft>
            <a:buChar char="•"/>
          </a:pPr>
          <a:r>
            <a:rPr lang="en-US" sz="1200" kern="1200" dirty="0" err="1"/>
            <a:t>Universiteiten</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420104" y="585806"/>
        <a:ext cx="1865699" cy="2400966"/>
      </dsp:txXfrm>
    </dsp:sp>
    <dsp:sp modelId="{0F1F4817-9582-41F3-BECC-997AA1E0B8FF}">
      <dsp:nvSpPr>
        <dsp:cNvPr id="0" name=""/>
        <dsp:cNvSpPr/>
      </dsp:nvSpPr>
      <dsp:spPr>
        <a:xfrm>
          <a:off x="45545" y="91389"/>
          <a:ext cx="749117" cy="74911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AC294-49F9-460A-BC9D-E3686AE991DB}">
      <dsp:nvSpPr>
        <dsp:cNvPr id="0" name=""/>
        <dsp:cNvSpPr/>
      </dsp:nvSpPr>
      <dsp:spPr>
        <a:xfrm rot="16200000">
          <a:off x="1768742" y="1599010"/>
          <a:ext cx="2400966" cy="37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340" bIns="0" numCol="1" spcCol="1270" anchor="t" anchorCtr="0">
          <a:noAutofit/>
        </a:bodyPr>
        <a:lstStyle/>
        <a:p>
          <a:pPr marL="0" lvl="0" indent="0" algn="r" defTabSz="1289050">
            <a:lnSpc>
              <a:spcPct val="90000"/>
            </a:lnSpc>
            <a:spcBef>
              <a:spcPct val="0"/>
            </a:spcBef>
            <a:spcAft>
              <a:spcPct val="35000"/>
            </a:spcAft>
            <a:buNone/>
          </a:pPr>
          <a:r>
            <a:rPr lang="en-US" sz="2900" kern="1200" dirty="0" err="1"/>
            <a:t>Totaalproject</a:t>
          </a:r>
          <a:endParaRPr lang="en-US" sz="2900" kern="1200" dirty="0"/>
        </a:p>
      </dsp:txBody>
      <dsp:txXfrm>
        <a:off x="1768742" y="1599010"/>
        <a:ext cx="2400966" cy="374558"/>
      </dsp:txXfrm>
    </dsp:sp>
    <dsp:sp modelId="{225EFC19-337C-4C0E-A8AD-8DE767C8BD12}">
      <dsp:nvSpPr>
        <dsp:cNvPr id="0" name=""/>
        <dsp:cNvSpPr/>
      </dsp:nvSpPr>
      <dsp:spPr>
        <a:xfrm>
          <a:off x="3156504" y="585806"/>
          <a:ext cx="1865699" cy="2400966"/>
        </a:xfrm>
        <a:prstGeom prst="rect">
          <a:avLst/>
        </a:prstGeom>
        <a:solidFill>
          <a:srgbClr val="D608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330340"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Turnkey</a:t>
          </a:r>
        </a:p>
        <a:p>
          <a:pPr marL="114300" lvl="1" indent="-114300" algn="l" defTabSz="533400">
            <a:lnSpc>
              <a:spcPct val="90000"/>
            </a:lnSpc>
            <a:spcBef>
              <a:spcPct val="0"/>
            </a:spcBef>
            <a:spcAft>
              <a:spcPct val="15000"/>
            </a:spcAft>
            <a:buChar char="•"/>
          </a:pPr>
          <a:r>
            <a:rPr lang="en-US" sz="1200" kern="1200" dirty="0" err="1"/>
            <a:t>Techniek</a:t>
          </a:r>
          <a:r>
            <a:rPr lang="en-US" sz="1200" kern="1200" dirty="0"/>
            <a:t> </a:t>
          </a:r>
          <a:r>
            <a:rPr lang="en-US" sz="1200" kern="1200" dirty="0" err="1"/>
            <a:t>en</a:t>
          </a:r>
          <a:r>
            <a:rPr lang="en-US" sz="1200" kern="1200" dirty="0"/>
            <a:t> </a:t>
          </a:r>
          <a:r>
            <a:rPr lang="en-US" sz="1200" kern="1200" dirty="0" err="1"/>
            <a:t>advies</a:t>
          </a:r>
          <a:endParaRPr lang="en-US" sz="1200" kern="1200" dirty="0"/>
        </a:p>
        <a:p>
          <a:pPr marL="114300" lvl="1" indent="-114300" algn="l" defTabSz="533400">
            <a:lnSpc>
              <a:spcPct val="90000"/>
            </a:lnSpc>
            <a:spcBef>
              <a:spcPct val="0"/>
            </a:spcBef>
            <a:spcAft>
              <a:spcPct val="15000"/>
            </a:spcAft>
            <a:buChar char="•"/>
          </a:pPr>
          <a:r>
            <a:rPr lang="en-US" sz="1200" kern="1200" dirty="0" err="1"/>
            <a:t>Bouw</a:t>
          </a:r>
          <a:r>
            <a:rPr lang="en-US" sz="1200" kern="1200" dirty="0"/>
            <a:t> </a:t>
          </a:r>
          <a:r>
            <a:rPr lang="en-US" sz="1200" kern="1200" dirty="0" err="1"/>
            <a:t>en</a:t>
          </a:r>
          <a:r>
            <a:rPr lang="en-US" sz="1200" kern="1200" dirty="0"/>
            <a:t> </a:t>
          </a:r>
          <a:r>
            <a:rPr lang="en-US" sz="1200" kern="1200" dirty="0" err="1"/>
            <a:t>teelt</a:t>
          </a:r>
          <a:endParaRPr lang="en-US" sz="1200" kern="1200" dirty="0"/>
        </a:p>
        <a:p>
          <a:pPr marL="114300" lvl="1" indent="-114300" algn="l" defTabSz="533400">
            <a:lnSpc>
              <a:spcPct val="90000"/>
            </a:lnSpc>
            <a:spcBef>
              <a:spcPct val="0"/>
            </a:spcBef>
            <a:spcAft>
              <a:spcPct val="15000"/>
            </a:spcAft>
            <a:buChar char="•"/>
          </a:pPr>
          <a:r>
            <a:rPr lang="en-US" sz="1200" kern="1200" dirty="0" err="1"/>
            <a:t>Projectmanagement</a:t>
          </a:r>
          <a:r>
            <a:rPr lang="en-US" sz="1200" kern="1200" dirty="0"/>
            <a:t> </a:t>
          </a:r>
        </a:p>
      </dsp:txBody>
      <dsp:txXfrm>
        <a:off x="3156504" y="585806"/>
        <a:ext cx="1865699" cy="2400966"/>
      </dsp:txXfrm>
    </dsp:sp>
    <dsp:sp modelId="{70CFD2CD-59EF-4834-A233-D38A669B360D}">
      <dsp:nvSpPr>
        <dsp:cNvPr id="0" name=""/>
        <dsp:cNvSpPr/>
      </dsp:nvSpPr>
      <dsp:spPr>
        <a:xfrm>
          <a:off x="2781946" y="91389"/>
          <a:ext cx="749117" cy="74911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01E47-DA3F-466D-8DDA-0B938B1FA0B8}">
      <dsp:nvSpPr>
        <dsp:cNvPr id="0" name=""/>
        <dsp:cNvSpPr/>
      </dsp:nvSpPr>
      <dsp:spPr>
        <a:xfrm rot="16200000">
          <a:off x="4505142" y="1599010"/>
          <a:ext cx="2400966" cy="37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340" bIns="0" numCol="1" spcCol="1270" anchor="t" anchorCtr="0">
          <a:noAutofit/>
        </a:bodyPr>
        <a:lstStyle/>
        <a:p>
          <a:pPr marL="0" lvl="0" indent="0" algn="r" defTabSz="1289050">
            <a:lnSpc>
              <a:spcPct val="90000"/>
            </a:lnSpc>
            <a:spcBef>
              <a:spcPct val="0"/>
            </a:spcBef>
            <a:spcAft>
              <a:spcPct val="35000"/>
            </a:spcAft>
            <a:buNone/>
          </a:pPr>
          <a:r>
            <a:rPr lang="en-US" sz="2900" kern="1200" dirty="0" err="1"/>
            <a:t>Bedrijfsvisie</a:t>
          </a:r>
          <a:endParaRPr lang="en-US" sz="2900" kern="1200" dirty="0"/>
        </a:p>
      </dsp:txBody>
      <dsp:txXfrm>
        <a:off x="4505142" y="1599010"/>
        <a:ext cx="2400966" cy="374558"/>
      </dsp:txXfrm>
    </dsp:sp>
    <dsp:sp modelId="{98436689-CB06-4125-A50B-7357F1E44B74}">
      <dsp:nvSpPr>
        <dsp:cNvPr id="0" name=""/>
        <dsp:cNvSpPr/>
      </dsp:nvSpPr>
      <dsp:spPr>
        <a:xfrm>
          <a:off x="5892905" y="585806"/>
          <a:ext cx="1865699" cy="2400966"/>
        </a:xfrm>
        <a:prstGeom prst="rect">
          <a:avLst/>
        </a:prstGeom>
        <a:solidFill>
          <a:srgbClr val="949D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330340"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t>Marktkeuze</a:t>
          </a:r>
          <a:endParaRPr lang="en-US" sz="2000" kern="1200" dirty="0"/>
        </a:p>
        <a:p>
          <a:pPr marL="228600" lvl="1" indent="-228600" algn="l" defTabSz="889000">
            <a:lnSpc>
              <a:spcPct val="90000"/>
            </a:lnSpc>
            <a:spcBef>
              <a:spcPct val="0"/>
            </a:spcBef>
            <a:spcAft>
              <a:spcPct val="15000"/>
            </a:spcAft>
            <a:buChar char="•"/>
          </a:pPr>
          <a:r>
            <a:rPr lang="en-US" sz="2000" kern="1200" dirty="0" err="1"/>
            <a:t>Consolidatie</a:t>
          </a:r>
          <a:endParaRPr lang="en-US" sz="2000" kern="1200" dirty="0"/>
        </a:p>
        <a:p>
          <a:pPr marL="228600" lvl="1" indent="-228600" algn="l" defTabSz="889000">
            <a:lnSpc>
              <a:spcPct val="90000"/>
            </a:lnSpc>
            <a:spcBef>
              <a:spcPct val="0"/>
            </a:spcBef>
            <a:spcAft>
              <a:spcPct val="15000"/>
            </a:spcAft>
            <a:buChar char="•"/>
          </a:pPr>
          <a:r>
            <a:rPr lang="en-US" sz="2000" kern="1200" dirty="0"/>
            <a:t>Generalist of specialist</a:t>
          </a:r>
        </a:p>
      </dsp:txBody>
      <dsp:txXfrm>
        <a:off x="5892905" y="585806"/>
        <a:ext cx="1865699" cy="2400966"/>
      </dsp:txXfrm>
    </dsp:sp>
    <dsp:sp modelId="{C2BC98A7-670B-44EA-A799-3E49AD6977C2}">
      <dsp:nvSpPr>
        <dsp:cNvPr id="0" name=""/>
        <dsp:cNvSpPr/>
      </dsp:nvSpPr>
      <dsp:spPr>
        <a:xfrm>
          <a:off x="5518346" y="91389"/>
          <a:ext cx="749117" cy="74911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04838" cy="457200"/>
          </a:xfrm>
          <a:prstGeom prst="rect">
            <a:avLst/>
          </a:prstGeom>
        </p:spPr>
        <p:txBody>
          <a:bodyPr vert="horz" lIns="91440" tIns="45720" rIns="91440" bIns="45720" rtlCol="0"/>
          <a:lstStyle>
            <a:lvl1pPr algn="l">
              <a:defRPr sz="1200"/>
            </a:lvl1pPr>
          </a:lstStyle>
          <a:p>
            <a:endParaRPr lang="nl-NL" b="1">
              <a:latin typeface="Myriad for Rabobank" panose="020B0603030403020204" pitchFamily="34" charset="0"/>
              <a:cs typeface="Myriad for Rabobank"/>
            </a:endParaRPr>
          </a:p>
        </p:txBody>
      </p:sp>
      <p:sp>
        <p:nvSpPr>
          <p:cNvPr id="3" name="Tijdelijke aanduiding voor datum 2"/>
          <p:cNvSpPr>
            <a:spLocks noGrp="1"/>
          </p:cNvSpPr>
          <p:nvPr>
            <p:ph type="dt" sz="quarter" idx="1"/>
          </p:nvPr>
        </p:nvSpPr>
        <p:spPr>
          <a:xfrm>
            <a:off x="5372761" y="0"/>
            <a:ext cx="1483652" cy="457200"/>
          </a:xfrm>
          <a:prstGeom prst="rect">
            <a:avLst/>
          </a:prstGeom>
        </p:spPr>
        <p:txBody>
          <a:bodyPr vert="horz" lIns="91440" tIns="45720" rIns="91440" bIns="45720" rtlCol="0"/>
          <a:lstStyle>
            <a:lvl1pPr algn="r">
              <a:defRPr sz="1200"/>
            </a:lvl1pPr>
          </a:lstStyle>
          <a:p>
            <a:fld id="{1DFF1D61-6A12-B148-B795-5CBE2F827FD7}" type="datetime3">
              <a:rPr lang="nl-NL" sz="1000">
                <a:latin typeface="Myriad for Rabobank" panose="020B0503030403020204" pitchFamily="34" charset="0"/>
                <a:cs typeface="Myriad for Rabobank"/>
              </a:rPr>
              <a:t>18/1/22</a:t>
            </a:fld>
            <a:endParaRPr lang="nl-NL" sz="1000">
              <a:latin typeface="Myriad for Rabobank" panose="020B0503030403020204" pitchFamily="34" charset="0"/>
              <a:cs typeface="Myriad for Rabobank"/>
            </a:endParaRPr>
          </a:p>
        </p:txBody>
      </p:sp>
      <p:sp>
        <p:nvSpPr>
          <p:cNvPr id="4" name="Tijdelijke aanduiding voor voettekst 3"/>
          <p:cNvSpPr>
            <a:spLocks noGrp="1"/>
          </p:cNvSpPr>
          <p:nvPr>
            <p:ph type="ftr" sz="quarter" idx="2"/>
          </p:nvPr>
        </p:nvSpPr>
        <p:spPr>
          <a:xfrm>
            <a:off x="-1" y="8685213"/>
            <a:ext cx="5740415" cy="457200"/>
          </a:xfrm>
          <a:prstGeom prst="rect">
            <a:avLst/>
          </a:prstGeom>
        </p:spPr>
        <p:txBody>
          <a:bodyPr vert="horz" lIns="91440" tIns="45720" rIns="91440" bIns="45720" rtlCol="0" anchor="b"/>
          <a:lstStyle>
            <a:lvl1pPr algn="l">
              <a:defRPr sz="1200"/>
            </a:lvl1pPr>
          </a:lstStyle>
          <a:p>
            <a:endParaRPr lang="nl-NL" sz="1000">
              <a:latin typeface="Myriad for Rabobank" panose="020B0503030403020204" pitchFamily="34" charset="0"/>
              <a:cs typeface="Myriad for Rabobank"/>
            </a:endParaRPr>
          </a:p>
        </p:txBody>
      </p:sp>
      <p:sp>
        <p:nvSpPr>
          <p:cNvPr id="5" name="Tijdelijke aanduiding voor dianummer 4"/>
          <p:cNvSpPr>
            <a:spLocks noGrp="1"/>
          </p:cNvSpPr>
          <p:nvPr>
            <p:ph type="sldNum" sz="quarter" idx="3"/>
          </p:nvPr>
        </p:nvSpPr>
        <p:spPr>
          <a:xfrm>
            <a:off x="6091357" y="8685213"/>
            <a:ext cx="765055" cy="457200"/>
          </a:xfrm>
          <a:prstGeom prst="rect">
            <a:avLst/>
          </a:prstGeom>
        </p:spPr>
        <p:txBody>
          <a:bodyPr vert="horz" lIns="91440" tIns="45720" rIns="91440" bIns="45720" rtlCol="0" anchor="b"/>
          <a:lstStyle>
            <a:lvl1pPr algn="r">
              <a:defRPr sz="1200"/>
            </a:lvl1pPr>
          </a:lstStyle>
          <a:p>
            <a:fld id="{59E047AC-04BA-824E-9526-AEF0380CB1CE}" type="slidenum">
              <a:rPr sz="1000">
                <a:latin typeface="Myriad for Rabobank" panose="020B0503030403020204" pitchFamily="34" charset="0"/>
                <a:cs typeface="Myriad for Rabobank"/>
              </a:rPr>
              <a:pPr/>
              <a:t>‹nr.›</a:t>
            </a:fld>
            <a:endParaRPr lang="nl-NL" sz="1000">
              <a:latin typeface="Myriad for Rabobank" panose="020B0503030403020204" pitchFamily="34" charset="0"/>
              <a:cs typeface="Myriad for Rabobank"/>
            </a:endParaRPr>
          </a:p>
        </p:txBody>
      </p:sp>
    </p:spTree>
    <p:extLst>
      <p:ext uri="{BB962C8B-B14F-4D97-AF65-F5344CB8AC3E}">
        <p14:creationId xmlns:p14="http://schemas.microsoft.com/office/powerpoint/2010/main" val="1701819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5058969" cy="457200"/>
          </a:xfrm>
          <a:prstGeom prst="rect">
            <a:avLst/>
          </a:prstGeom>
        </p:spPr>
        <p:txBody>
          <a:bodyPr vert="horz" lIns="91440" tIns="45720" rIns="91440" bIns="45720" rtlCol="0"/>
          <a:lstStyle>
            <a:lvl1pPr algn="l">
              <a:defRPr sz="1200" b="1" i="0">
                <a:latin typeface="Myriad for Rabobank" panose="020B0603030403020204" pitchFamily="34" charset="0"/>
                <a:cs typeface="Myriad for Rabobank" panose="020B0603030403020204" pitchFamily="34" charset="0"/>
              </a:defRPr>
            </a:lvl1pPr>
          </a:lstStyle>
          <a:p>
            <a:endParaRPr lang="nl-NL"/>
          </a:p>
        </p:txBody>
      </p:sp>
      <p:sp>
        <p:nvSpPr>
          <p:cNvPr id="3" name="Tijdelijke aanduiding voor datum 2"/>
          <p:cNvSpPr>
            <a:spLocks noGrp="1"/>
          </p:cNvSpPr>
          <p:nvPr>
            <p:ph type="dt" idx="1"/>
          </p:nvPr>
        </p:nvSpPr>
        <p:spPr>
          <a:xfrm>
            <a:off x="5358377" y="0"/>
            <a:ext cx="1498036" cy="457200"/>
          </a:xfrm>
          <a:prstGeom prst="rect">
            <a:avLst/>
          </a:prstGeom>
        </p:spPr>
        <p:txBody>
          <a:bodyPr vert="horz" lIns="91440" tIns="45720" rIns="91440" bIns="45720" rtlCol="0"/>
          <a:lstStyle>
            <a:lvl1pPr algn="r">
              <a:defRPr sz="1000">
                <a:latin typeface="Myriad for Rabobank" panose="020B0503030403020204" pitchFamily="34" charset="0"/>
                <a:cs typeface="Myriad for Rabobank" panose="020B0503030403020204" pitchFamily="34" charset="0"/>
              </a:defRPr>
            </a:lvl1pPr>
          </a:lstStyle>
          <a:p>
            <a:fld id="{301EDAA2-3DF6-7940-91E3-A225DE787136}" type="datetime3">
              <a:rPr lang="nl-NL" smtClean="0"/>
              <a:pPr/>
              <a:t>18/1/22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err="1"/>
              <a:t>Klik</a:t>
            </a:r>
            <a:r>
              <a:rPr lang="en-US"/>
              <a:t> om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
        <p:nvSpPr>
          <p:cNvPr id="6" name="Tijdelijke aanduiding voor voettekst 5"/>
          <p:cNvSpPr>
            <a:spLocks noGrp="1"/>
          </p:cNvSpPr>
          <p:nvPr>
            <p:ph type="ftr" sz="quarter" idx="4"/>
          </p:nvPr>
        </p:nvSpPr>
        <p:spPr>
          <a:xfrm>
            <a:off x="0" y="8685213"/>
            <a:ext cx="5715000" cy="457200"/>
          </a:xfrm>
          <a:prstGeom prst="rect">
            <a:avLst/>
          </a:prstGeom>
        </p:spPr>
        <p:txBody>
          <a:bodyPr vert="horz" lIns="91440" tIns="45720" rIns="91440" bIns="45720" rtlCol="0" anchor="b"/>
          <a:lstStyle>
            <a:lvl1pPr algn="l">
              <a:defRPr sz="1000">
                <a:latin typeface="Myriad for Rabobank" panose="020B0503030403020204" pitchFamily="34" charset="0"/>
                <a:cs typeface="Myriad for Rabobank" panose="020B0503030403020204" pitchFamily="34" charset="0"/>
              </a:defRPr>
            </a:lvl1pPr>
          </a:lstStyle>
          <a:p>
            <a:endParaRPr lang="nl-NL"/>
          </a:p>
        </p:txBody>
      </p:sp>
      <p:sp>
        <p:nvSpPr>
          <p:cNvPr id="7" name="Tijdelijke aanduiding voor dianummer 6"/>
          <p:cNvSpPr>
            <a:spLocks noGrp="1"/>
          </p:cNvSpPr>
          <p:nvPr>
            <p:ph type="sldNum" sz="quarter" idx="5"/>
          </p:nvPr>
        </p:nvSpPr>
        <p:spPr>
          <a:xfrm>
            <a:off x="6070763" y="8685213"/>
            <a:ext cx="785650" cy="457200"/>
          </a:xfrm>
          <a:prstGeom prst="rect">
            <a:avLst/>
          </a:prstGeom>
        </p:spPr>
        <p:txBody>
          <a:bodyPr vert="horz" lIns="91440" tIns="45720" rIns="91440" bIns="45720" rtlCol="0" anchor="b"/>
          <a:lstStyle>
            <a:lvl1pPr algn="r">
              <a:defRPr sz="1000">
                <a:latin typeface="Myriad for Rabobank" panose="020B0503030403020204" pitchFamily="34" charset="0"/>
                <a:cs typeface="Myriad for Rabobank" panose="020B0503030403020204" pitchFamily="34" charset="0"/>
              </a:defRPr>
            </a:lvl1pPr>
          </a:lstStyle>
          <a:p>
            <a:fld id="{1CB5D99F-C216-8C4C-B398-F06F7517D80F}" type="slidenum">
              <a:rPr lang="nl-NL" smtClean="0"/>
              <a:pPr/>
              <a:t>‹nr.›</a:t>
            </a:fld>
            <a:endParaRPr lang="nl-NL"/>
          </a:p>
        </p:txBody>
      </p:sp>
    </p:spTree>
    <p:extLst>
      <p:ext uri="{BB962C8B-B14F-4D97-AF65-F5344CB8AC3E}">
        <p14:creationId xmlns:p14="http://schemas.microsoft.com/office/powerpoint/2010/main" val="3286188434"/>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lnSpc>
        <a:spcPct val="100000"/>
      </a:lnSpc>
      <a:defRPr sz="1200" kern="1200">
        <a:solidFill>
          <a:schemeClr val="tx1"/>
        </a:solidFill>
        <a:latin typeface="Myriad for Rabobank" panose="020B0503030403020204" pitchFamily="34" charset="0"/>
        <a:ea typeface="+mn-ea"/>
        <a:cs typeface="Myriad for Rabobank" panose="020B0503030403020204" pitchFamily="34" charset="0"/>
      </a:defRPr>
    </a:lvl1pPr>
    <a:lvl2pPr marL="176209" indent="-176209" algn="l" defTabSz="457189" rtl="0" eaLnBrk="1" latinLnBrk="0" hangingPunct="1">
      <a:lnSpc>
        <a:spcPct val="100000"/>
      </a:lnSpc>
      <a:buFont typeface="Myriad for Rabobank"/>
      <a:buChar char="•"/>
      <a:defRPr sz="1200" kern="1200">
        <a:solidFill>
          <a:schemeClr val="tx1"/>
        </a:solidFill>
        <a:latin typeface="Myriad for Rabobank" panose="020B0503030403020204" pitchFamily="34" charset="0"/>
        <a:ea typeface="+mn-ea"/>
        <a:cs typeface="Myriad for Rabobank" panose="020B0503030403020204" pitchFamily="34" charset="0"/>
      </a:defRPr>
    </a:lvl2pPr>
    <a:lvl3pPr marL="361941" indent="-185733" algn="l" defTabSz="457189" rtl="0" eaLnBrk="1" latinLnBrk="0" hangingPunct="1">
      <a:lnSpc>
        <a:spcPct val="100000"/>
      </a:lnSpc>
      <a:buFont typeface="Myriad for Rabobank"/>
      <a:buChar char="•"/>
      <a:defRPr sz="1100" kern="1200">
        <a:solidFill>
          <a:schemeClr val="tx1"/>
        </a:solidFill>
        <a:latin typeface="Myriad for Rabobank" panose="020B0503030403020204" pitchFamily="34" charset="0"/>
        <a:ea typeface="+mn-ea"/>
        <a:cs typeface="Myriad for Rabobank" panose="020B0503030403020204" pitchFamily="34" charset="0"/>
      </a:defRPr>
    </a:lvl3pPr>
    <a:lvl4pPr marL="536561" indent="-174621" algn="l" defTabSz="457189" rtl="0" eaLnBrk="1" latinLnBrk="0" hangingPunct="1">
      <a:lnSpc>
        <a:spcPct val="100000"/>
      </a:lnSpc>
      <a:buFont typeface="Myriad for Rabobank"/>
      <a:buChar char="•"/>
      <a:defRPr sz="1000" kern="1200">
        <a:solidFill>
          <a:schemeClr val="tx1"/>
        </a:solidFill>
        <a:latin typeface="Myriad for Rabobank" panose="020B0503030403020204" pitchFamily="34" charset="0"/>
        <a:ea typeface="+mn-ea"/>
        <a:cs typeface="Myriad for Rabobank" panose="020B0503030403020204" pitchFamily="34" charset="0"/>
      </a:defRPr>
    </a:lvl4pPr>
    <a:lvl5pPr marL="712770" indent="-176209" algn="l" defTabSz="457189" rtl="0" eaLnBrk="1" latinLnBrk="0" hangingPunct="1">
      <a:lnSpc>
        <a:spcPct val="100000"/>
      </a:lnSpc>
      <a:buFont typeface="Myriad for Rabobank"/>
      <a:buChar char="•"/>
      <a:defRPr sz="1000" kern="1200">
        <a:solidFill>
          <a:schemeClr val="tx1"/>
        </a:solidFill>
        <a:latin typeface="Myriad for Rabobank" panose="020B0503030403020204" pitchFamily="34" charset="0"/>
        <a:ea typeface="+mn-ea"/>
        <a:cs typeface="Myriad for Rabobank" panose="020B0503030403020204" pitchFamily="34" charset="0"/>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A844C824-C410-45AF-A4BB-8510659FEACE}"/>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8" name="Picture Placeholder 17">
            <a:extLst>
              <a:ext uri="{FF2B5EF4-FFF2-40B4-BE49-F238E27FC236}">
                <a16:creationId xmlns:a16="http://schemas.microsoft.com/office/drawing/2014/main" id="{02FAE4E7-1B66-46F2-9B28-6C0AA0E0817A}"/>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0" name="Tijdelijke aanduiding voor tekst 5">
            <a:extLst>
              <a:ext uri="{FF2B5EF4-FFF2-40B4-BE49-F238E27FC236}">
                <a16:creationId xmlns:a16="http://schemas.microsoft.com/office/drawing/2014/main" id="{711C1908-5934-4904-9071-C3D094EEC1CF}"/>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4" name="Ondertitel">
            <a:extLst>
              <a:ext uri="{FF2B5EF4-FFF2-40B4-BE49-F238E27FC236}">
                <a16:creationId xmlns:a16="http://schemas.microsoft.com/office/drawing/2014/main" id="{E5E05024-5037-4F8E-88A7-6142AAC14255}"/>
              </a:ext>
            </a:extLst>
          </p:cNvPr>
          <p:cNvSpPr>
            <a:spLocks noGrp="1"/>
          </p:cNvSpPr>
          <p:nvPr>
            <p:ph type="subTitle" idx="1"/>
          </p:nvPr>
        </p:nvSpPr>
        <p:spPr>
          <a:xfrm>
            <a:off x="2" y="12753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5" name="Titel 14">
            <a:extLst>
              <a:ext uri="{FF2B5EF4-FFF2-40B4-BE49-F238E27FC236}">
                <a16:creationId xmlns:a16="http://schemas.microsoft.com/office/drawing/2014/main" id="{22EBD19D-BC5F-48B3-8EF1-4AB9B1422BBE}"/>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7" name="text" descr="{&quot;templafy&quot;:{&quot;type&quot;:&quot;text&quot;,&quot;binding&quot;:&quot;Translations.Rabo_Title_Slides&quot;}}" title="Translations.Rabo_Title_Slides">
            <a:extLst>
              <a:ext uri="{FF2B5EF4-FFF2-40B4-BE49-F238E27FC236}">
                <a16:creationId xmlns:a16="http://schemas.microsoft.com/office/drawing/2014/main" id="{D24A2DD1-6B5F-4A57-AD7B-35DFFAB7F6CF}"/>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23" name="text" descr="{&quot;templafy&quot;:{&quot;type&quot;:&quot;text&quot;,&quot;binding&quot;:&quot;Translations.Background_Photo&quot;}}" title="Translations.Background_Photo">
            <a:extLst>
              <a:ext uri="{FF2B5EF4-FFF2-40B4-BE49-F238E27FC236}">
                <a16:creationId xmlns:a16="http://schemas.microsoft.com/office/drawing/2014/main" id="{FB6CC0BF-9D08-492F-A29A-4CA5219485CD}"/>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1980789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olommen met scheiding">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E44189F-9030-43F2-9858-F8DC272A13D8}"/>
              </a:ext>
            </a:extLst>
          </p:cNvPr>
          <p:cNvCxnSpPr>
            <a:cxnSpLocks/>
          </p:cNvCxnSpPr>
          <p:nvPr userDrawn="1"/>
        </p:nvCxnSpPr>
        <p:spPr>
          <a:xfrm>
            <a:off x="4568093" y="1288800"/>
            <a:ext cx="0" cy="4950000"/>
          </a:xfrm>
          <a:prstGeom prst="line">
            <a:avLst/>
          </a:prstGeom>
          <a:ln w="12700" cap="rnd">
            <a:solidFill>
              <a:srgbClr val="CCCCCC"/>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ijdelijke aanduiding voor tekst 6">
            <a:extLst>
              <a:ext uri="{FF2B5EF4-FFF2-40B4-BE49-F238E27FC236}">
                <a16:creationId xmlns:a16="http://schemas.microsoft.com/office/drawing/2014/main" id="{08CF08F0-9B5A-4561-959F-5F921C3A7481}"/>
              </a:ext>
            </a:extLst>
          </p:cNvPr>
          <p:cNvSpPr>
            <a:spLocks noGrp="1"/>
          </p:cNvSpPr>
          <p:nvPr>
            <p:ph type="body" sz="quarter" idx="13"/>
          </p:nvPr>
        </p:nvSpPr>
        <p:spPr>
          <a:xfrm>
            <a:off x="471488" y="1288799"/>
            <a:ext cx="8191500" cy="4950000"/>
          </a:xfrm>
        </p:spPr>
        <p:txBody>
          <a:bodyPr numCol="2" spcCol="450000"/>
          <a:lstStyle>
            <a:lvl1pPr marL="216000" indent="-216000">
              <a:buClr>
                <a:schemeClr val="accent2"/>
              </a:buClr>
              <a:buFont typeface="Myriad for Rabobank" panose="02000000000000000000" pitchFamily="2" charset="0"/>
              <a:buChar char="•"/>
              <a:defRPr i="0">
                <a:solidFill>
                  <a:schemeClr val="tx2"/>
                </a:solidFill>
                <a:latin typeface="Myriad for Rabobank Bd It" panose="020B0703030403090204" pitchFamily="34" charset="0"/>
              </a:defRPr>
            </a:lvl1pPr>
            <a:lvl2pPr marL="216000" indent="0">
              <a:buClr>
                <a:schemeClr val="accent2"/>
              </a:buClr>
              <a:buSzPct val="90000"/>
              <a:buNone/>
              <a:defRPr b="0" i="0">
                <a:latin typeface="Myriad for Rabobank Lt" panose="020B0403030403020204" pitchFamily="34" charset="0"/>
              </a:defRPr>
            </a:lvl2pPr>
            <a:lvl3pPr marL="432000" indent="-216000">
              <a:buClr>
                <a:schemeClr val="tx2"/>
              </a:buClr>
              <a:buSzPct val="100000"/>
              <a:buFont typeface="Arial" panose="02000406040000020004" pitchFamily="2" charset="0"/>
              <a:buChar char="•"/>
              <a:defRPr b="0" i="0">
                <a:latin typeface="Myriad for Rabobank Lt" panose="020B0403030403020204" pitchFamily="34" charset="0"/>
              </a:defRPr>
            </a:lvl3pPr>
            <a:lvl4pPr marL="648000" indent="-216000">
              <a:buClr>
                <a:schemeClr val="accent2"/>
              </a:buClr>
              <a:defRPr b="0" i="0">
                <a:latin typeface="Myriad for Rabobank Lt" panose="020B0403030403020204" pitchFamily="34" charset="0"/>
              </a:defRPr>
            </a:lvl4pPr>
            <a:lvl5pPr marL="864000" indent="-216000">
              <a:buClr>
                <a:srgbClr val="333333"/>
              </a:buClr>
              <a:buSzPct val="90000"/>
              <a:buFont typeface="Myriad for Rabobank" panose="020B0604020202020204" pitchFamily="34" charset="0"/>
              <a:buChar char="•"/>
              <a:defRPr b="0" i="0">
                <a:solidFill>
                  <a:srgbClr val="333333"/>
                </a:solidFill>
                <a:latin typeface="Myriad for Rabobank Lt" panose="020B0403030403020204" pitchFamily="34" charset="0"/>
              </a:defRPr>
            </a:lvl5pPr>
          </a:lstStyle>
          <a:p>
            <a:pPr lvl="0"/>
            <a:endParaRPr lang="nl-NL" noProof="0"/>
          </a:p>
          <a:p>
            <a:pPr lvl="1"/>
            <a:endParaRPr lang="nl-NL" noProof="0"/>
          </a:p>
          <a:p>
            <a:pPr lvl="2"/>
            <a:endParaRPr lang="nl-NL" noProof="0"/>
          </a:p>
          <a:p>
            <a:pPr lvl="3"/>
            <a:endParaRPr lang="nl-NL" noProof="0"/>
          </a:p>
          <a:p>
            <a:pPr lvl="4"/>
            <a:endParaRPr lang="nl-NL" noProof="0"/>
          </a:p>
        </p:txBody>
      </p:sp>
      <p:sp>
        <p:nvSpPr>
          <p:cNvPr id="12" name="Titel 1">
            <a:extLst>
              <a:ext uri="{FF2B5EF4-FFF2-40B4-BE49-F238E27FC236}">
                <a16:creationId xmlns:a16="http://schemas.microsoft.com/office/drawing/2014/main" id="{C6FCD5B1-3D09-425E-BFC6-2E3C87031E3E}"/>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3" name="Tijdelijke aanduiding voor tekst 5">
            <a:extLst>
              <a:ext uri="{FF2B5EF4-FFF2-40B4-BE49-F238E27FC236}">
                <a16:creationId xmlns:a16="http://schemas.microsoft.com/office/drawing/2014/main" id="{06A87CD7-FED1-470B-836C-35AFDE499587}"/>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4" name="Slide Number Placeholder 10">
            <a:extLst>
              <a:ext uri="{FF2B5EF4-FFF2-40B4-BE49-F238E27FC236}">
                <a16:creationId xmlns:a16="http://schemas.microsoft.com/office/drawing/2014/main" id="{CA591181-CE9B-402F-ADC3-908471BE0369}"/>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9" name="Afbeelding 8">
            <a:extLst>
              <a:ext uri="{FF2B5EF4-FFF2-40B4-BE49-F238E27FC236}">
                <a16:creationId xmlns:a16="http://schemas.microsoft.com/office/drawing/2014/main" id="{511B0E5E-40FB-4179-99ED-2E838C84C365}"/>
              </a:ext>
            </a:extLst>
          </p:cNvPr>
          <p:cNvPicPr>
            <a:picLocks noChangeAspect="1"/>
          </p:cNvPicPr>
          <p:nvPr userDrawn="1"/>
        </p:nvPicPr>
        <p:blipFill>
          <a:blip r:embed="rId2"/>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354909029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kader">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38628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4" name="Tijdelijke aanduiding voor tekst 14">
            <a:extLst>
              <a:ext uri="{FF2B5EF4-FFF2-40B4-BE49-F238E27FC236}">
                <a16:creationId xmlns:a16="http://schemas.microsoft.com/office/drawing/2014/main" id="{A46312BD-28A3-448E-96ED-0B44532526C5}"/>
              </a:ext>
            </a:extLst>
          </p:cNvPr>
          <p:cNvSpPr>
            <a:spLocks noGrp="1"/>
          </p:cNvSpPr>
          <p:nvPr>
            <p:ph type="body" sz="quarter" idx="15"/>
          </p:nvPr>
        </p:nvSpPr>
        <p:spPr>
          <a:xfrm>
            <a:off x="4809599" y="1288799"/>
            <a:ext cx="4330800" cy="4950001"/>
          </a:xfrm>
          <a:custGeom>
            <a:avLst/>
            <a:gdLst>
              <a:gd name="connsiteX0" fmla="*/ 244691 w 4330800"/>
              <a:gd name="connsiteY0" fmla="*/ 0 h 4950001"/>
              <a:gd name="connsiteX1" fmla="*/ 4330800 w 4330800"/>
              <a:gd name="connsiteY1" fmla="*/ 0 h 4950001"/>
              <a:gd name="connsiteX2" fmla="*/ 4328673 w 4330800"/>
              <a:gd name="connsiteY2" fmla="*/ 1514816 h 4950001"/>
              <a:gd name="connsiteX3" fmla="*/ 4328588 w 4330800"/>
              <a:gd name="connsiteY3" fmla="*/ 1540887 h 4950001"/>
              <a:gd name="connsiteX4" fmla="*/ 4328507 w 4330800"/>
              <a:gd name="connsiteY4" fmla="*/ 1510063 h 4950001"/>
              <a:gd name="connsiteX5" fmla="*/ 4328507 w 4330800"/>
              <a:gd name="connsiteY5" fmla="*/ 1565892 h 4950001"/>
              <a:gd name="connsiteX6" fmla="*/ 4328588 w 4330800"/>
              <a:gd name="connsiteY6" fmla="*/ 1540887 h 4950001"/>
              <a:gd name="connsiteX7" fmla="*/ 4328673 w 4330800"/>
              <a:gd name="connsiteY7" fmla="*/ 1573026 h 4950001"/>
              <a:gd name="connsiteX8" fmla="*/ 4328862 w 4330800"/>
              <a:gd name="connsiteY8" fmla="*/ 1661185 h 4950001"/>
              <a:gd name="connsiteX9" fmla="*/ 4328950 w 4330800"/>
              <a:gd name="connsiteY9" fmla="*/ 1710001 h 4950001"/>
              <a:gd name="connsiteX10" fmla="*/ 4330800 w 4330800"/>
              <a:gd name="connsiteY10" fmla="*/ 1710001 h 4950001"/>
              <a:gd name="connsiteX11" fmla="*/ 4329983 w 4330800"/>
              <a:gd name="connsiteY11" fmla="*/ 2440074 h 4950001"/>
              <a:gd name="connsiteX12" fmla="*/ 4329976 w 4330800"/>
              <a:gd name="connsiteY12" fmla="*/ 2445527 h 4950001"/>
              <a:gd name="connsiteX13" fmla="*/ 4329983 w 4330800"/>
              <a:gd name="connsiteY13" fmla="*/ 2451481 h 4950001"/>
              <a:gd name="connsiteX14" fmla="*/ 4330800 w 4330800"/>
              <a:gd name="connsiteY14" fmla="*/ 3240000 h 4950001"/>
              <a:gd name="connsiteX15" fmla="*/ 4328624 w 4330800"/>
              <a:gd name="connsiteY15" fmla="*/ 3240000 h 4950001"/>
              <a:gd name="connsiteX16" fmla="*/ 4328588 w 4330800"/>
              <a:gd name="connsiteY16" fmla="*/ 3250889 h 4950001"/>
              <a:gd name="connsiteX17" fmla="*/ 4328560 w 4330800"/>
              <a:gd name="connsiteY17" fmla="*/ 3240000 h 4950001"/>
              <a:gd name="connsiteX18" fmla="*/ 4327973 w 4330800"/>
              <a:gd name="connsiteY18" fmla="*/ 3240000 h 4950001"/>
              <a:gd name="connsiteX19" fmla="*/ 4328009 w 4330800"/>
              <a:gd name="connsiteY19" fmla="*/ 3283879 h 4950001"/>
              <a:gd name="connsiteX20" fmla="*/ 4328507 w 4330800"/>
              <a:gd name="connsiteY20" fmla="*/ 3275894 h 4950001"/>
              <a:gd name="connsiteX21" fmla="*/ 4328588 w 4330800"/>
              <a:gd name="connsiteY21" fmla="*/ 3250889 h 4950001"/>
              <a:gd name="connsiteX22" fmla="*/ 4328673 w 4330800"/>
              <a:gd name="connsiteY22" fmla="*/ 3283028 h 4950001"/>
              <a:gd name="connsiteX23" fmla="*/ 4330800 w 4330800"/>
              <a:gd name="connsiteY23" fmla="*/ 4950001 h 4950001"/>
              <a:gd name="connsiteX24" fmla="*/ 244691 w 4330800"/>
              <a:gd name="connsiteY24" fmla="*/ 4950001 h 4950001"/>
              <a:gd name="connsiteX25" fmla="*/ 0 w 4330800"/>
              <a:gd name="connsiteY25" fmla="*/ 4704960 h 4950001"/>
              <a:gd name="connsiteX26" fmla="*/ 0 w 4330800"/>
              <a:gd name="connsiteY26" fmla="*/ 2994959 h 4950001"/>
              <a:gd name="connsiteX27" fmla="*/ 0 w 4330800"/>
              <a:gd name="connsiteY27" fmla="*/ 1955043 h 4950001"/>
              <a:gd name="connsiteX28" fmla="*/ 0 w 4330800"/>
              <a:gd name="connsiteY28" fmla="*/ 245041 h 4950001"/>
              <a:gd name="connsiteX29" fmla="*/ 244691 w 4330800"/>
              <a:gd name="connsiteY29" fmla="*/ 0 h 49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30800" h="4950001">
                <a:moveTo>
                  <a:pt x="244691" y="0"/>
                </a:moveTo>
                <a:lnTo>
                  <a:pt x="4330800" y="0"/>
                </a:lnTo>
                <a:cubicBezTo>
                  <a:pt x="4329855" y="930316"/>
                  <a:pt x="4329146" y="1348489"/>
                  <a:pt x="4328673" y="1514816"/>
                </a:cubicBezTo>
                <a:lnTo>
                  <a:pt x="4328588" y="1540887"/>
                </a:lnTo>
                <a:lnTo>
                  <a:pt x="4328507" y="1510063"/>
                </a:lnTo>
                <a:cubicBezTo>
                  <a:pt x="4327783" y="1270279"/>
                  <a:pt x="4327783" y="1753901"/>
                  <a:pt x="4328507" y="1565892"/>
                </a:cubicBezTo>
                <a:lnTo>
                  <a:pt x="4328588" y="1540887"/>
                </a:lnTo>
                <a:lnTo>
                  <a:pt x="4328673" y="1573026"/>
                </a:lnTo>
                <a:cubicBezTo>
                  <a:pt x="4328732" y="1598044"/>
                  <a:pt x="4328795" y="1627260"/>
                  <a:pt x="4328862" y="1661185"/>
                </a:cubicBezTo>
                <a:lnTo>
                  <a:pt x="4328950" y="1710001"/>
                </a:lnTo>
                <a:lnTo>
                  <a:pt x="4330800" y="1710001"/>
                </a:lnTo>
                <a:cubicBezTo>
                  <a:pt x="4330505" y="2000725"/>
                  <a:pt x="4330232" y="2241435"/>
                  <a:pt x="4329983" y="2440074"/>
                </a:cubicBezTo>
                <a:lnTo>
                  <a:pt x="4329976" y="2445527"/>
                </a:lnTo>
                <a:lnTo>
                  <a:pt x="4329983" y="2451481"/>
                </a:lnTo>
                <a:cubicBezTo>
                  <a:pt x="4330232" y="2667952"/>
                  <a:pt x="4330505" y="2928143"/>
                  <a:pt x="4330800" y="3240000"/>
                </a:cubicBezTo>
                <a:lnTo>
                  <a:pt x="4328624" y="3240000"/>
                </a:lnTo>
                <a:lnTo>
                  <a:pt x="4328588" y="3250889"/>
                </a:lnTo>
                <a:lnTo>
                  <a:pt x="4328560" y="3240000"/>
                </a:lnTo>
                <a:lnTo>
                  <a:pt x="4327973" y="3240000"/>
                </a:lnTo>
                <a:lnTo>
                  <a:pt x="4328009" y="3283879"/>
                </a:lnTo>
                <a:cubicBezTo>
                  <a:pt x="4328082" y="3324518"/>
                  <a:pt x="4328249" y="3343040"/>
                  <a:pt x="4328507" y="3275894"/>
                </a:cubicBezTo>
                <a:lnTo>
                  <a:pt x="4328588" y="3250889"/>
                </a:lnTo>
                <a:lnTo>
                  <a:pt x="4328673" y="3283028"/>
                </a:lnTo>
                <a:cubicBezTo>
                  <a:pt x="4329146" y="3483168"/>
                  <a:pt x="4329855" y="3952060"/>
                  <a:pt x="4330800" y="4950001"/>
                </a:cubicBezTo>
                <a:lnTo>
                  <a:pt x="244691" y="4950001"/>
                </a:lnTo>
                <a:cubicBezTo>
                  <a:pt x="109552" y="4950001"/>
                  <a:pt x="0" y="4840292"/>
                  <a:pt x="0" y="4704960"/>
                </a:cubicBezTo>
                <a:lnTo>
                  <a:pt x="0" y="2994959"/>
                </a:lnTo>
                <a:lnTo>
                  <a:pt x="0" y="1955043"/>
                </a:lnTo>
                <a:lnTo>
                  <a:pt x="0" y="245041"/>
                </a:lnTo>
                <a:cubicBezTo>
                  <a:pt x="0" y="109709"/>
                  <a:pt x="109552" y="0"/>
                  <a:pt x="244691" y="0"/>
                </a:cubicBezTo>
                <a:close/>
              </a:path>
            </a:pathLst>
          </a:custGeom>
          <a:solidFill>
            <a:srgbClr val="EEEEEE"/>
          </a:solidFill>
        </p:spPr>
        <p:txBody>
          <a:bodyPr wrap="square" lIns="270000" tIns="216000" rIns="576000" bIns="108000">
            <a:noAutofit/>
          </a:bodyPr>
          <a:lstStyle>
            <a:lvl1pPr marL="0" indent="0">
              <a:buNone/>
              <a:defRPr sz="1240" i="0">
                <a:solidFill>
                  <a:srgbClr val="333333"/>
                </a:solidFill>
                <a:latin typeface="Myriad for Rabobank It" panose="020B0503030403090204" pitchFamily="34" charset="0"/>
              </a:defRPr>
            </a:lvl1pPr>
            <a:lvl2pPr marL="215995">
              <a:buClr>
                <a:schemeClr val="accent2"/>
              </a:buClr>
              <a:buSzPct val="90000"/>
              <a:defRPr sz="1240" i="0">
                <a:latin typeface="Myriad for Rabobank It" panose="020B0503030403090204" pitchFamily="34" charset="0"/>
              </a:defRPr>
            </a:lvl2pPr>
            <a:lvl3pPr marL="431990">
              <a:buClr>
                <a:schemeClr val="tx2"/>
              </a:buClr>
              <a:defRPr sz="1240" i="0">
                <a:latin typeface="Myriad for Rabobank It" panose="020B0503030403090204" pitchFamily="34" charset="0"/>
              </a:defRPr>
            </a:lvl3pPr>
            <a:lvl4pPr marL="647984">
              <a:buClr>
                <a:schemeClr val="accent2"/>
              </a:buClr>
              <a:defRPr sz="1240" i="0">
                <a:latin typeface="Myriad for Rabobank It" panose="020B0503030403090204" pitchFamily="34" charset="0"/>
              </a:defRPr>
            </a:lvl4pPr>
            <a:lvl5pPr marL="863978" indent="-215995">
              <a:buClr>
                <a:srgbClr val="333333"/>
              </a:buClr>
              <a:buSzPct val="90000"/>
              <a:buFont typeface="Myriad for Rabobank" panose="020B0604020202020204" pitchFamily="34" charset="0"/>
              <a:buChar char="•"/>
              <a:defRPr sz="1240" b="0" i="0">
                <a:solidFill>
                  <a:srgbClr val="333333"/>
                </a:solidFill>
                <a:latin typeface="Myriad for Rabobank It" panose="020B0503030403090204" pitchFamily="34" charset="0"/>
              </a:defRPr>
            </a:lvl5pPr>
          </a:lstStyle>
          <a:p>
            <a:pPr lvl="0"/>
            <a:endParaRPr lang="nl-NL" noProof="0"/>
          </a:p>
          <a:p>
            <a:pPr lvl="1"/>
            <a:endParaRPr lang="nl-NL"/>
          </a:p>
          <a:p>
            <a:pPr lvl="2"/>
            <a:endParaRPr lang="nl-NL"/>
          </a:p>
          <a:p>
            <a:pPr lvl="3"/>
            <a:endParaRPr lang="nl-NL"/>
          </a:p>
          <a:p>
            <a:pPr lvl="4"/>
            <a:endParaRPr lang="nl-NL"/>
          </a:p>
        </p:txBody>
      </p:sp>
      <p:sp>
        <p:nvSpPr>
          <p:cNvPr id="9" name="Titel 1">
            <a:extLst>
              <a:ext uri="{FF2B5EF4-FFF2-40B4-BE49-F238E27FC236}">
                <a16:creationId xmlns:a16="http://schemas.microsoft.com/office/drawing/2014/main" id="{D522BA1C-098B-424C-A51F-1EE81B62B184}"/>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1" name="Tijdelijke aanduiding voor tekst 5">
            <a:extLst>
              <a:ext uri="{FF2B5EF4-FFF2-40B4-BE49-F238E27FC236}">
                <a16:creationId xmlns:a16="http://schemas.microsoft.com/office/drawing/2014/main" id="{F9EC3BBC-7A61-4BED-9E7D-EE3496B1D7AC}"/>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2" name="Slide Number Placeholder 10">
            <a:extLst>
              <a:ext uri="{FF2B5EF4-FFF2-40B4-BE49-F238E27FC236}">
                <a16:creationId xmlns:a16="http://schemas.microsoft.com/office/drawing/2014/main" id="{E77199B5-AE49-4F9B-8232-DB1A6147F438}"/>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10" name="Afbeelding 9">
            <a:extLst>
              <a:ext uri="{FF2B5EF4-FFF2-40B4-BE49-F238E27FC236}">
                <a16:creationId xmlns:a16="http://schemas.microsoft.com/office/drawing/2014/main" id="{2B9A0648-2EAE-4345-86D3-3EB285B48EAA}"/>
              </a:ext>
            </a:extLst>
          </p:cNvPr>
          <p:cNvPicPr>
            <a:picLocks noChangeAspect="1"/>
          </p:cNvPicPr>
          <p:nvPr userDrawn="1"/>
        </p:nvPicPr>
        <p:blipFill>
          <a:blip r:embed="rId2"/>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20465151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mal kader">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53064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4" name="Tijdelijke aanduiding voor tekst 14">
            <a:extLst>
              <a:ext uri="{FF2B5EF4-FFF2-40B4-BE49-F238E27FC236}">
                <a16:creationId xmlns:a16="http://schemas.microsoft.com/office/drawing/2014/main" id="{1FABC65E-7F33-466C-AA87-CE752A25020D}"/>
              </a:ext>
            </a:extLst>
          </p:cNvPr>
          <p:cNvSpPr>
            <a:spLocks noGrp="1"/>
          </p:cNvSpPr>
          <p:nvPr>
            <p:ph type="body" sz="quarter" idx="15"/>
          </p:nvPr>
        </p:nvSpPr>
        <p:spPr>
          <a:xfrm>
            <a:off x="6256801" y="1288799"/>
            <a:ext cx="2890543" cy="4950000"/>
          </a:xfrm>
          <a:custGeom>
            <a:avLst/>
            <a:gdLst>
              <a:gd name="connsiteX0" fmla="*/ 2890191 w 2890543"/>
              <a:gd name="connsiteY0" fmla="*/ 3167164 h 4950000"/>
              <a:gd name="connsiteX1" fmla="*/ 2889716 w 2890543"/>
              <a:gd name="connsiteY1" fmla="*/ 3251460 h 4950000"/>
              <a:gd name="connsiteX2" fmla="*/ 2889578 w 2890543"/>
              <a:gd name="connsiteY2" fmla="*/ 3219044 h 4950000"/>
              <a:gd name="connsiteX3" fmla="*/ 2889718 w 2890543"/>
              <a:gd name="connsiteY3" fmla="*/ 3200389 h 4950000"/>
              <a:gd name="connsiteX4" fmla="*/ 2890191 w 2890543"/>
              <a:gd name="connsiteY4" fmla="*/ 3167164 h 4950000"/>
              <a:gd name="connsiteX5" fmla="*/ 2890191 w 2890543"/>
              <a:gd name="connsiteY5" fmla="*/ 1461061 h 4950000"/>
              <a:gd name="connsiteX6" fmla="*/ 2889716 w 2890543"/>
              <a:gd name="connsiteY6" fmla="*/ 1545357 h 4950000"/>
              <a:gd name="connsiteX7" fmla="*/ 2889578 w 2890543"/>
              <a:gd name="connsiteY7" fmla="*/ 1512941 h 4950000"/>
              <a:gd name="connsiteX8" fmla="*/ 2889718 w 2890543"/>
              <a:gd name="connsiteY8" fmla="*/ 1494286 h 4950000"/>
              <a:gd name="connsiteX9" fmla="*/ 2890191 w 2890543"/>
              <a:gd name="connsiteY9" fmla="*/ 1461061 h 4950000"/>
              <a:gd name="connsiteX10" fmla="*/ 262842 w 2890543"/>
              <a:gd name="connsiteY10" fmla="*/ 0 h 4950000"/>
              <a:gd name="connsiteX11" fmla="*/ 2887290 w 2890543"/>
              <a:gd name="connsiteY11" fmla="*/ 0 h 4950000"/>
              <a:gd name="connsiteX12" fmla="*/ 2889492 w 2890543"/>
              <a:gd name="connsiteY12" fmla="*/ 1492682 h 4950000"/>
              <a:gd name="connsiteX13" fmla="*/ 2889578 w 2890543"/>
              <a:gd name="connsiteY13" fmla="*/ 1512941 h 4950000"/>
              <a:gd name="connsiteX14" fmla="*/ 2889397 w 2890543"/>
              <a:gd name="connsiteY14" fmla="*/ 1537187 h 4950000"/>
              <a:gd name="connsiteX15" fmla="*/ 2888063 w 2890543"/>
              <a:gd name="connsiteY15" fmla="*/ 1806508 h 4950000"/>
              <a:gd name="connsiteX16" fmla="*/ 2887509 w 2890543"/>
              <a:gd name="connsiteY16" fmla="*/ 1947195 h 4950000"/>
              <a:gd name="connsiteX17" fmla="*/ 2887579 w 2890543"/>
              <a:gd name="connsiteY17" fmla="*/ 2024423 h 4950000"/>
              <a:gd name="connsiteX18" fmla="*/ 2889492 w 2890543"/>
              <a:gd name="connsiteY18" fmla="*/ 3198785 h 4950000"/>
              <a:gd name="connsiteX19" fmla="*/ 2889578 w 2890543"/>
              <a:gd name="connsiteY19" fmla="*/ 3219044 h 4950000"/>
              <a:gd name="connsiteX20" fmla="*/ 2889397 w 2890543"/>
              <a:gd name="connsiteY20" fmla="*/ 3243290 h 4950000"/>
              <a:gd name="connsiteX21" fmla="*/ 2883480 w 2890543"/>
              <a:gd name="connsiteY21" fmla="*/ 4950000 h 4950000"/>
              <a:gd name="connsiteX22" fmla="*/ 262842 w 2890543"/>
              <a:gd name="connsiteY22" fmla="*/ 4946190 h 4950000"/>
              <a:gd name="connsiteX23" fmla="*/ 0 w 2890543"/>
              <a:gd name="connsiteY23" fmla="*/ 4683348 h 4950000"/>
              <a:gd name="connsiteX24" fmla="*/ 0 w 2890543"/>
              <a:gd name="connsiteY24" fmla="*/ 2977245 h 4950000"/>
              <a:gd name="connsiteX25" fmla="*/ 0 w 2890543"/>
              <a:gd name="connsiteY25" fmla="*/ 1968945 h 4950000"/>
              <a:gd name="connsiteX26" fmla="*/ 0 w 2890543"/>
              <a:gd name="connsiteY26" fmla="*/ 262842 h 4950000"/>
              <a:gd name="connsiteX27" fmla="*/ 262842 w 2890543"/>
              <a:gd name="connsiteY27" fmla="*/ 0 h 49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90543" h="4950000">
                <a:moveTo>
                  <a:pt x="2890191" y="3167164"/>
                </a:moveTo>
                <a:cubicBezTo>
                  <a:pt x="2890864" y="3159678"/>
                  <a:pt x="2890499" y="3406299"/>
                  <a:pt x="2889716" y="3251460"/>
                </a:cubicBezTo>
                <a:lnTo>
                  <a:pt x="2889578" y="3219044"/>
                </a:lnTo>
                <a:lnTo>
                  <a:pt x="2889718" y="3200389"/>
                </a:lnTo>
                <a:cubicBezTo>
                  <a:pt x="2889912" y="3178287"/>
                  <a:pt x="2890069" y="3168526"/>
                  <a:pt x="2890191" y="3167164"/>
                </a:cubicBezTo>
                <a:close/>
                <a:moveTo>
                  <a:pt x="2890191" y="1461061"/>
                </a:moveTo>
                <a:cubicBezTo>
                  <a:pt x="2890864" y="1453574"/>
                  <a:pt x="2890499" y="1700195"/>
                  <a:pt x="2889716" y="1545357"/>
                </a:cubicBezTo>
                <a:lnTo>
                  <a:pt x="2889578" y="1512941"/>
                </a:lnTo>
                <a:lnTo>
                  <a:pt x="2889718" y="1494286"/>
                </a:lnTo>
                <a:cubicBezTo>
                  <a:pt x="2889912" y="1472184"/>
                  <a:pt x="2890069" y="1462422"/>
                  <a:pt x="2890191" y="1461061"/>
                </a:cubicBezTo>
                <a:close/>
                <a:moveTo>
                  <a:pt x="262842" y="0"/>
                </a:moveTo>
                <a:lnTo>
                  <a:pt x="2887290" y="0"/>
                </a:lnTo>
                <a:cubicBezTo>
                  <a:pt x="2888057" y="909545"/>
                  <a:pt x="2888870" y="1323046"/>
                  <a:pt x="2889492" y="1492682"/>
                </a:cubicBezTo>
                <a:lnTo>
                  <a:pt x="2889578" y="1512941"/>
                </a:lnTo>
                <a:lnTo>
                  <a:pt x="2889397" y="1537187"/>
                </a:lnTo>
                <a:cubicBezTo>
                  <a:pt x="2889046" y="1590329"/>
                  <a:pt x="2888606" y="1675669"/>
                  <a:pt x="2888063" y="1806508"/>
                </a:cubicBezTo>
                <a:lnTo>
                  <a:pt x="2887509" y="1947195"/>
                </a:lnTo>
                <a:lnTo>
                  <a:pt x="2887579" y="2024423"/>
                </a:lnTo>
                <a:cubicBezTo>
                  <a:pt x="2888257" y="2715213"/>
                  <a:pt x="2888948" y="3050354"/>
                  <a:pt x="2889492" y="3198785"/>
                </a:cubicBezTo>
                <a:lnTo>
                  <a:pt x="2889578" y="3219044"/>
                </a:lnTo>
                <a:lnTo>
                  <a:pt x="2889397" y="3243290"/>
                </a:lnTo>
                <a:cubicBezTo>
                  <a:pt x="2888345" y="3402715"/>
                  <a:pt x="2886486" y="3851932"/>
                  <a:pt x="2883480" y="4950000"/>
                </a:cubicBezTo>
                <a:lnTo>
                  <a:pt x="262842" y="4946190"/>
                </a:lnTo>
                <a:cubicBezTo>
                  <a:pt x="117678" y="4946190"/>
                  <a:pt x="0" y="4828512"/>
                  <a:pt x="0" y="4683348"/>
                </a:cubicBezTo>
                <a:lnTo>
                  <a:pt x="0" y="2977245"/>
                </a:lnTo>
                <a:lnTo>
                  <a:pt x="0" y="1968945"/>
                </a:lnTo>
                <a:lnTo>
                  <a:pt x="0" y="262842"/>
                </a:lnTo>
                <a:cubicBezTo>
                  <a:pt x="0" y="117678"/>
                  <a:pt x="117678" y="0"/>
                  <a:pt x="262842" y="0"/>
                </a:cubicBezTo>
                <a:close/>
              </a:path>
            </a:pathLst>
          </a:custGeom>
          <a:solidFill>
            <a:srgbClr val="EEEEEE"/>
          </a:solidFill>
        </p:spPr>
        <p:txBody>
          <a:bodyPr wrap="square" lIns="270000" tIns="216000" rIns="576000" bIns="108000">
            <a:noAutofit/>
          </a:bodyPr>
          <a:lstStyle>
            <a:lvl1pPr marL="0" indent="0">
              <a:buNone/>
              <a:defRPr sz="1240" i="0">
                <a:solidFill>
                  <a:srgbClr val="333333"/>
                </a:solidFill>
                <a:latin typeface="Myriad for Rabobank It" panose="020B0503030403090204" pitchFamily="34" charset="0"/>
              </a:defRPr>
            </a:lvl1pPr>
            <a:lvl2pPr marL="215995">
              <a:buClr>
                <a:schemeClr val="accent2"/>
              </a:buClr>
              <a:buSzPct val="90000"/>
              <a:defRPr sz="1240" i="0">
                <a:latin typeface="Myriad for Rabobank It" panose="020B0503030403090204" pitchFamily="34" charset="0"/>
              </a:defRPr>
            </a:lvl2pPr>
            <a:lvl3pPr marL="431990">
              <a:buClr>
                <a:schemeClr val="tx2"/>
              </a:buClr>
              <a:defRPr sz="1240" i="0">
                <a:latin typeface="Myriad for Rabobank It" panose="020B0503030403090204" pitchFamily="34" charset="0"/>
              </a:defRPr>
            </a:lvl3pPr>
            <a:lvl4pPr marL="647984">
              <a:buClr>
                <a:schemeClr val="accent2"/>
              </a:buClr>
              <a:defRPr sz="1240" i="0">
                <a:latin typeface="Myriad for Rabobank It" panose="020B0503030403090204" pitchFamily="34" charset="0"/>
              </a:defRPr>
            </a:lvl4pPr>
            <a:lvl5pPr marL="863978" indent="-215995">
              <a:buClr>
                <a:srgbClr val="333333"/>
              </a:buClr>
              <a:buSzPct val="90000"/>
              <a:buFont typeface="Myriad for Rabobank" panose="020B0604020202020204" pitchFamily="34" charset="0"/>
              <a:buChar char="•"/>
              <a:defRPr sz="1240" b="0" i="0">
                <a:solidFill>
                  <a:srgbClr val="333333"/>
                </a:solidFill>
                <a:latin typeface="Myriad for Rabobank It" panose="020B0503030403090204" pitchFamily="34" charset="0"/>
              </a:defRPr>
            </a:lvl5pPr>
          </a:lstStyle>
          <a:p>
            <a:pPr lvl="0"/>
            <a:endParaRPr lang="nl-NL" noProof="0"/>
          </a:p>
          <a:p>
            <a:pPr lvl="1"/>
            <a:endParaRPr lang="nl-NL"/>
          </a:p>
          <a:p>
            <a:pPr lvl="2"/>
            <a:endParaRPr lang="nl-NL"/>
          </a:p>
          <a:p>
            <a:pPr lvl="3"/>
            <a:endParaRPr lang="nl-NL"/>
          </a:p>
          <a:p>
            <a:pPr lvl="4"/>
            <a:endParaRPr lang="nl-NL"/>
          </a:p>
        </p:txBody>
      </p:sp>
      <p:sp>
        <p:nvSpPr>
          <p:cNvPr id="9" name="Titel 1">
            <a:extLst>
              <a:ext uri="{FF2B5EF4-FFF2-40B4-BE49-F238E27FC236}">
                <a16:creationId xmlns:a16="http://schemas.microsoft.com/office/drawing/2014/main" id="{EE4E9CAE-836B-4D1B-9BE0-B266B4489F02}"/>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1" name="Tijdelijke aanduiding voor tekst 5">
            <a:extLst>
              <a:ext uri="{FF2B5EF4-FFF2-40B4-BE49-F238E27FC236}">
                <a16:creationId xmlns:a16="http://schemas.microsoft.com/office/drawing/2014/main" id="{A819E111-8E8A-4A48-A667-6AF639863BD1}"/>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2" name="Slide Number Placeholder 10">
            <a:extLst>
              <a:ext uri="{FF2B5EF4-FFF2-40B4-BE49-F238E27FC236}">
                <a16:creationId xmlns:a16="http://schemas.microsoft.com/office/drawing/2014/main" id="{3946DE91-CF64-45AF-B397-2C0BC6EF80CC}"/>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10" name="Afbeelding 9">
            <a:extLst>
              <a:ext uri="{FF2B5EF4-FFF2-40B4-BE49-F238E27FC236}">
                <a16:creationId xmlns:a16="http://schemas.microsoft.com/office/drawing/2014/main" id="{CB88C08B-E460-40DE-9769-763CE19E27D8}"/>
              </a:ext>
            </a:extLst>
          </p:cNvPr>
          <p:cNvPicPr>
            <a:picLocks noChangeAspect="1"/>
          </p:cNvPicPr>
          <p:nvPr userDrawn="1"/>
        </p:nvPicPr>
        <p:blipFill>
          <a:blip r:embed="rId2"/>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24662405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hoog kader">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38628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pic>
        <p:nvPicPr>
          <p:cNvPr id="13" name="Afbeelding 12">
            <a:extLst>
              <a:ext uri="{FF2B5EF4-FFF2-40B4-BE49-F238E27FC236}">
                <a16:creationId xmlns:a16="http://schemas.microsoft.com/office/drawing/2014/main" id="{354849FE-02CA-41A9-9FB1-9F75DC2E3FD4}"/>
              </a:ext>
            </a:extLst>
          </p:cNvPr>
          <p:cNvPicPr>
            <a:picLocks noChangeAspect="1"/>
          </p:cNvPicPr>
          <p:nvPr userDrawn="1"/>
        </p:nvPicPr>
        <p:blipFill>
          <a:blip r:embed="rId2"/>
          <a:stretch>
            <a:fillRect/>
          </a:stretch>
        </p:blipFill>
        <p:spPr>
          <a:xfrm>
            <a:off x="8013600" y="4778320"/>
            <a:ext cx="655200" cy="120272"/>
          </a:xfrm>
          <a:prstGeom prst="rect">
            <a:avLst/>
          </a:prstGeom>
        </p:spPr>
      </p:pic>
      <p:sp>
        <p:nvSpPr>
          <p:cNvPr id="9" name="Tijdelijke aanduiding voor tekst 6">
            <a:extLst>
              <a:ext uri="{FF2B5EF4-FFF2-40B4-BE49-F238E27FC236}">
                <a16:creationId xmlns:a16="http://schemas.microsoft.com/office/drawing/2014/main" id="{802C4F1E-134D-42AB-B18B-CB39E7C61314}"/>
              </a:ext>
            </a:extLst>
          </p:cNvPr>
          <p:cNvSpPr>
            <a:spLocks noGrp="1"/>
          </p:cNvSpPr>
          <p:nvPr>
            <p:ph type="body" sz="quarter" idx="14"/>
          </p:nvPr>
        </p:nvSpPr>
        <p:spPr>
          <a:xfrm>
            <a:off x="4809600" y="0"/>
            <a:ext cx="4334401" cy="6858000"/>
          </a:xfrm>
          <a:prstGeom prst="rect">
            <a:avLst/>
          </a:prstGeom>
          <a:solidFill>
            <a:srgbClr val="EEEEEE"/>
          </a:solidFill>
        </p:spPr>
        <p:txBody>
          <a:bodyPr lIns="270000" tIns="1288800" rIns="576000" bIns="486000">
            <a:normAutofit/>
          </a:bodyPr>
          <a:lstStyle>
            <a:lvl1pPr marL="0" indent="0">
              <a:buNone/>
              <a:defRPr sz="1240" i="0">
                <a:solidFill>
                  <a:srgbClr val="333333"/>
                </a:solidFill>
                <a:latin typeface="Myriad for Rabobank It" panose="020B0503030403090204" pitchFamily="34" charset="0"/>
              </a:defRPr>
            </a:lvl1pPr>
            <a:lvl2pPr marL="215995">
              <a:buClr>
                <a:schemeClr val="accent2"/>
              </a:buClr>
              <a:buSzPct val="90000"/>
              <a:defRPr sz="1240" i="0">
                <a:latin typeface="Myriad for Rabobank It" panose="020B0503030403090204" pitchFamily="34" charset="0"/>
              </a:defRPr>
            </a:lvl2pPr>
            <a:lvl3pPr marL="431990">
              <a:buClr>
                <a:schemeClr val="tx2"/>
              </a:buClr>
              <a:defRPr sz="1240" i="0">
                <a:latin typeface="Myriad for Rabobank It" panose="020B0503030403090204" pitchFamily="34" charset="0"/>
              </a:defRPr>
            </a:lvl3pPr>
            <a:lvl4pPr marL="647984">
              <a:buClr>
                <a:schemeClr val="accent2"/>
              </a:buClr>
              <a:defRPr sz="1240" i="0">
                <a:latin typeface="Myriad for Rabobank It" panose="020B0503030403090204" pitchFamily="34" charset="0"/>
              </a:defRPr>
            </a:lvl4pPr>
            <a:lvl5pPr marL="863978" indent="-215995">
              <a:buClr>
                <a:srgbClr val="333333"/>
              </a:buClr>
              <a:buSzPct val="90000"/>
              <a:buFont typeface="Myriad for Rabobank" panose="020B0604020202020204" pitchFamily="34" charset="0"/>
              <a:buChar char="•"/>
              <a:defRPr sz="1240" b="0" i="0">
                <a:solidFill>
                  <a:srgbClr val="333333"/>
                </a:solidFill>
                <a:latin typeface="Myriad for Rabobank It" panose="020B0503030403090204" pitchFamily="34" charset="0"/>
              </a:defRPr>
            </a:lvl5pPr>
          </a:lstStyle>
          <a:p>
            <a:pPr lvl="0"/>
            <a:endParaRPr lang="en-GB" noProof="0"/>
          </a:p>
          <a:p>
            <a:pPr lvl="1"/>
            <a:endParaRPr lang="nl-NL"/>
          </a:p>
          <a:p>
            <a:pPr lvl="2"/>
            <a:endParaRPr lang="nl-NL"/>
          </a:p>
          <a:p>
            <a:pPr lvl="3"/>
            <a:endParaRPr lang="nl-NL"/>
          </a:p>
          <a:p>
            <a:pPr lvl="4"/>
            <a:endParaRPr lang="nl-NL"/>
          </a:p>
        </p:txBody>
      </p:sp>
      <p:sp>
        <p:nvSpPr>
          <p:cNvPr id="10" name="Tijdelijke aanduiding voor tekst 7">
            <a:extLst>
              <a:ext uri="{FF2B5EF4-FFF2-40B4-BE49-F238E27FC236}">
                <a16:creationId xmlns:a16="http://schemas.microsoft.com/office/drawing/2014/main" id="{DBC6B0D8-EB3D-4252-8F84-08EB3594508F}"/>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4" name="Titel 1">
            <a:extLst>
              <a:ext uri="{FF2B5EF4-FFF2-40B4-BE49-F238E27FC236}">
                <a16:creationId xmlns:a16="http://schemas.microsoft.com/office/drawing/2014/main" id="{52FE2B77-993A-40D4-BB70-E7E8D0831C39}"/>
              </a:ext>
            </a:extLst>
          </p:cNvPr>
          <p:cNvSpPr>
            <a:spLocks noGrp="1"/>
          </p:cNvSpPr>
          <p:nvPr>
            <p:ph type="title"/>
          </p:nvPr>
        </p:nvSpPr>
        <p:spPr>
          <a:xfrm>
            <a:off x="471600" y="353833"/>
            <a:ext cx="3862800" cy="507474"/>
          </a:xfrm>
        </p:spPr>
        <p:txBody>
          <a:bodyPr/>
          <a:lstStyle>
            <a:lvl1pPr>
              <a:defRPr sz="2800" b="0" i="0">
                <a:latin typeface="Myriad for Rabobank Bd It" panose="020B0703030403090204" pitchFamily="34" charset="0"/>
              </a:defRPr>
            </a:lvl1pPr>
          </a:lstStyle>
          <a:p>
            <a:endParaRPr lang="nl-NL"/>
          </a:p>
        </p:txBody>
      </p:sp>
      <p:sp>
        <p:nvSpPr>
          <p:cNvPr id="15" name="Tijdelijke aanduiding voor tekst 5">
            <a:extLst>
              <a:ext uri="{FF2B5EF4-FFF2-40B4-BE49-F238E27FC236}">
                <a16:creationId xmlns:a16="http://schemas.microsoft.com/office/drawing/2014/main" id="{8F99C1F7-C44C-4DC5-96D2-266651620E26}"/>
              </a:ext>
            </a:extLst>
          </p:cNvPr>
          <p:cNvSpPr>
            <a:spLocks noGrp="1"/>
          </p:cNvSpPr>
          <p:nvPr>
            <p:ph type="body" sz="quarter" idx="12"/>
          </p:nvPr>
        </p:nvSpPr>
        <p:spPr>
          <a:xfrm>
            <a:off x="478800" y="867600"/>
            <a:ext cx="3860303"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6" name="Slide Number Placeholder 10">
            <a:extLst>
              <a:ext uri="{FF2B5EF4-FFF2-40B4-BE49-F238E27FC236}">
                <a16:creationId xmlns:a16="http://schemas.microsoft.com/office/drawing/2014/main" id="{06E8506B-5F3D-45B5-86D9-046F0FF4366D}"/>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Tree>
    <p:extLst>
      <p:ext uri="{BB962C8B-B14F-4D97-AF65-F5344CB8AC3E}">
        <p14:creationId xmlns:p14="http://schemas.microsoft.com/office/powerpoint/2010/main" val="31563935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71600" y="1288800"/>
            <a:ext cx="38628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4807958" y="0"/>
            <a:ext cx="4334400" cy="6858000"/>
          </a:xfrm>
        </p:spPr>
        <p:txBody>
          <a:bodyPr/>
          <a:lstStyle>
            <a:lvl1pPr marL="0" indent="0" algn="ctr">
              <a:buNone/>
              <a:defRPr/>
            </a:lvl1pPr>
          </a:lstStyle>
          <a:p>
            <a:endParaRPr lang="nl-NL"/>
          </a:p>
        </p:txBody>
      </p:sp>
      <p:sp>
        <p:nvSpPr>
          <p:cNvPr id="11" name="Tijdelijke aanduiding voor tekst en wit logo">
            <a:extLst>
              <a:ext uri="{FF2B5EF4-FFF2-40B4-BE49-F238E27FC236}">
                <a16:creationId xmlns:a16="http://schemas.microsoft.com/office/drawing/2014/main" id="{DC882F9F-0A93-4034-BE84-0790A3366DD3}"/>
              </a:ext>
            </a:extLst>
          </p:cNvPr>
          <p:cNvSpPr>
            <a:spLocks noGrp="1"/>
          </p:cNvSpPr>
          <p:nvPr>
            <p:ph type="body" sz="quarter" idx="18"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14" name="Tijdelijke aanduiding voor tekst en blauw logo">
            <a:extLst>
              <a:ext uri="{FF2B5EF4-FFF2-40B4-BE49-F238E27FC236}">
                <a16:creationId xmlns:a16="http://schemas.microsoft.com/office/drawing/2014/main" id="{A526BBF9-E0C5-4224-AF1D-8295A3CD8E21}"/>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0" name="Tijdelijke aanduiding voor tekst 9">
            <a:extLst>
              <a:ext uri="{FF2B5EF4-FFF2-40B4-BE49-F238E27FC236}">
                <a16:creationId xmlns:a16="http://schemas.microsoft.com/office/drawing/2014/main" id="{546EF1BA-7C6D-4FA3-9E2F-242ABAC83AA2}"/>
              </a:ext>
            </a:extLst>
          </p:cNvPr>
          <p:cNvSpPr>
            <a:spLocks noGrp="1"/>
          </p:cNvSpPr>
          <p:nvPr>
            <p:ph type="body" sz="quarter" idx="17" hasCustomPrompt="1"/>
          </p:nvPr>
        </p:nvSpPr>
        <p:spPr>
          <a:xfrm>
            <a:off x="4808359" y="6386400"/>
            <a:ext cx="1418400" cy="2376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6000">
                <a:moveTo>
                  <a:pt x="179" y="97914"/>
                </a:moveTo>
                <a:cubicBezTo>
                  <a:pt x="179" y="78031"/>
                  <a:pt x="2010" y="4762"/>
                  <a:pt x="462" y="0"/>
                </a:cubicBezTo>
                <a:lnTo>
                  <a:pt x="1224178" y="0"/>
                </a:lnTo>
                <a:cubicBezTo>
                  <a:pt x="1244061" y="0"/>
                  <a:pt x="1260179" y="16118"/>
                  <a:pt x="1260179" y="36001"/>
                </a:cubicBezTo>
                <a:lnTo>
                  <a:pt x="1260179" y="179999"/>
                </a:lnTo>
                <a:cubicBezTo>
                  <a:pt x="1260179" y="199882"/>
                  <a:pt x="1244061" y="216000"/>
                  <a:pt x="1224178" y="216000"/>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indent="0">
              <a:buNone/>
              <a:defRPr sz="960" i="0">
                <a:solidFill>
                  <a:schemeClr val="bg1"/>
                </a:solidFill>
                <a:latin typeface="Myriad for Rabobank It" panose="020B0503030403090204" pitchFamily="34" charset="0"/>
              </a:defRPr>
            </a:lvl1pPr>
          </a:lstStyle>
          <a:p>
            <a:pPr lvl="0"/>
            <a:r>
              <a:rPr lang="nl-NL"/>
              <a:t>Naam / Name</a:t>
            </a:r>
          </a:p>
        </p:txBody>
      </p:sp>
      <p:sp>
        <p:nvSpPr>
          <p:cNvPr id="16" name="Rechthoek 15" hidden="1">
            <a:extLst>
              <a:ext uri="{FF2B5EF4-FFF2-40B4-BE49-F238E27FC236}">
                <a16:creationId xmlns:a16="http://schemas.microsoft.com/office/drawing/2014/main" id="{4E5FDE35-64F4-4B1F-BCBC-011B013AA5E7}"/>
              </a:ext>
            </a:extLst>
          </p:cNvPr>
          <p:cNvSpPr/>
          <p:nvPr userDrawn="1"/>
        </p:nvSpPr>
        <p:spPr>
          <a:xfrm>
            <a:off x="4328199" y="1"/>
            <a:ext cx="475200" cy="4550400"/>
          </a:xfrm>
          <a:prstGeom prst="rect">
            <a:avLst/>
          </a:prstGeom>
          <a:noFill/>
          <a:ln w="3175" cap="rnd" cmpd="sng" algn="ctr">
            <a:solidFill>
              <a:srgbClr val="FF0000"/>
            </a:solidFill>
            <a:prstDash val="solid"/>
          </a:ln>
          <a:effectLst/>
        </p:spPr>
        <p:txBody>
          <a:bodyPr rtlCol="0" anchor="ctr"/>
          <a:lstStyle/>
          <a:p>
            <a:pPr algn="ctr"/>
            <a:endParaRPr lang="nl-NL" sz="2400">
              <a:solidFill>
                <a:srgbClr val="5E6A71"/>
              </a:solidFill>
              <a:latin typeface="Myriad for Rabobank" panose="020B0503030403020204" pitchFamily="34" charset="0"/>
            </a:endParaRPr>
          </a:p>
        </p:txBody>
      </p:sp>
      <p:sp>
        <p:nvSpPr>
          <p:cNvPr id="13" name="Titel 1">
            <a:extLst>
              <a:ext uri="{FF2B5EF4-FFF2-40B4-BE49-F238E27FC236}">
                <a16:creationId xmlns:a16="http://schemas.microsoft.com/office/drawing/2014/main" id="{94C014A7-15B4-47C3-A5FA-51DDAC8B7826}"/>
              </a:ext>
            </a:extLst>
          </p:cNvPr>
          <p:cNvSpPr>
            <a:spLocks noGrp="1"/>
          </p:cNvSpPr>
          <p:nvPr>
            <p:ph type="title"/>
          </p:nvPr>
        </p:nvSpPr>
        <p:spPr>
          <a:xfrm>
            <a:off x="471600" y="353833"/>
            <a:ext cx="3862800" cy="507474"/>
          </a:xfrm>
        </p:spPr>
        <p:txBody>
          <a:bodyPr/>
          <a:lstStyle>
            <a:lvl1pPr>
              <a:defRPr sz="2800" b="0" i="0">
                <a:latin typeface="Myriad for Rabobank Bd It" panose="020B0703030403090204" pitchFamily="34" charset="0"/>
              </a:defRPr>
            </a:lvl1pPr>
          </a:lstStyle>
          <a:p>
            <a:endParaRPr lang="nl-NL"/>
          </a:p>
        </p:txBody>
      </p:sp>
      <p:sp>
        <p:nvSpPr>
          <p:cNvPr id="18" name="Tijdelijke aanduiding voor tekst 5">
            <a:extLst>
              <a:ext uri="{FF2B5EF4-FFF2-40B4-BE49-F238E27FC236}">
                <a16:creationId xmlns:a16="http://schemas.microsoft.com/office/drawing/2014/main" id="{D7C10156-53AC-4D77-BE65-C8729530F390}"/>
              </a:ext>
            </a:extLst>
          </p:cNvPr>
          <p:cNvSpPr>
            <a:spLocks noGrp="1"/>
          </p:cNvSpPr>
          <p:nvPr>
            <p:ph type="body" sz="quarter" idx="12"/>
          </p:nvPr>
        </p:nvSpPr>
        <p:spPr>
          <a:xfrm>
            <a:off x="478800" y="867600"/>
            <a:ext cx="3860303"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9" name="Slide Number Placeholder 10">
            <a:extLst>
              <a:ext uri="{FF2B5EF4-FFF2-40B4-BE49-F238E27FC236}">
                <a16:creationId xmlns:a16="http://schemas.microsoft.com/office/drawing/2014/main" id="{EA040E1D-AB33-46C4-ADE3-76BD2D5A99A5}"/>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3" name="text" descr="{&quot;templafy&quot;:{&quot;type&quot;:&quot;text&quot;,&quot;binding&quot;:&quot;Translations.Caption_Not_Desired&quot;}}" title="Translations.Caption_Not_Desired">
            <a:extLst>
              <a:ext uri="{FF2B5EF4-FFF2-40B4-BE49-F238E27FC236}">
                <a16:creationId xmlns:a16="http://schemas.microsoft.com/office/drawing/2014/main" id="{5B4B94BD-5C1A-4E8E-880A-D1000B79D386}"/>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Als onder de afbeelding geen onderschrift gewenst is, verwijder hem dan. </a:t>
            </a:r>
          </a:p>
        </p:txBody>
      </p:sp>
      <p:sp>
        <p:nvSpPr>
          <p:cNvPr id="4"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44EA7BB1-C1BA-4B3B-B3AB-A8090A08957D}"/>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p>
        </p:txBody>
      </p:sp>
    </p:spTree>
    <p:extLst>
      <p:ext uri="{BB962C8B-B14F-4D97-AF65-F5344CB8AC3E}">
        <p14:creationId xmlns:p14="http://schemas.microsoft.com/office/powerpoint/2010/main" val="40705733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en afbeelding (lange naam)">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4807958" y="0"/>
            <a:ext cx="4334400" cy="6858000"/>
          </a:xfrm>
        </p:spPr>
        <p:txBody>
          <a:bodyPr/>
          <a:lstStyle>
            <a:lvl1pPr marL="0" indent="0" algn="ctr">
              <a:buNone/>
              <a:defRPr/>
            </a:lvl1pPr>
          </a:lstStyle>
          <a:p>
            <a:endParaRPr lang="nl-NL"/>
          </a:p>
        </p:txBody>
      </p:sp>
      <p:sp>
        <p:nvSpPr>
          <p:cNvPr id="16" name="Tijdelijke aanduiding voor tekst 9">
            <a:extLst>
              <a:ext uri="{FF2B5EF4-FFF2-40B4-BE49-F238E27FC236}">
                <a16:creationId xmlns:a16="http://schemas.microsoft.com/office/drawing/2014/main" id="{36D8453B-4006-4937-A60A-E4CFF0037345}"/>
              </a:ext>
            </a:extLst>
          </p:cNvPr>
          <p:cNvSpPr>
            <a:spLocks noGrp="1"/>
          </p:cNvSpPr>
          <p:nvPr>
            <p:ph type="body" sz="quarter" idx="18" hasCustomPrompt="1"/>
          </p:nvPr>
        </p:nvSpPr>
        <p:spPr>
          <a:xfrm>
            <a:off x="4807958" y="6246000"/>
            <a:ext cx="1418400" cy="3780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224178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8858"/>
              <a:gd name="connsiteX1" fmla="*/ 462 w 1260179"/>
              <a:gd name="connsiteY1" fmla="*/ 1429 h 218858"/>
              <a:gd name="connsiteX2" fmla="*/ 1195603 w 1260179"/>
              <a:gd name="connsiteY2" fmla="*/ 0 h 218858"/>
              <a:gd name="connsiteX3" fmla="*/ 1260179 w 1260179"/>
              <a:gd name="connsiteY3" fmla="*/ 37430 h 218858"/>
              <a:gd name="connsiteX4" fmla="*/ 1260179 w 1260179"/>
              <a:gd name="connsiteY4" fmla="*/ 181428 h 218858"/>
              <a:gd name="connsiteX5" fmla="*/ 1186078 w 1260179"/>
              <a:gd name="connsiteY5" fmla="*/ 218858 h 218858"/>
              <a:gd name="connsiteX6" fmla="*/ 461 w 1260179"/>
              <a:gd name="connsiteY6" fmla="*/ 217429 h 218858"/>
              <a:gd name="connsiteX7" fmla="*/ 179 w 1260179"/>
              <a:gd name="connsiteY7" fmla="*/ 176665 h 218858"/>
              <a:gd name="connsiteX8" fmla="*/ 179 w 1260179"/>
              <a:gd name="connsiteY8" fmla="*/ 99343 h 218858"/>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207509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7914 h 216000"/>
              <a:gd name="connsiteX1" fmla="*/ 462 w 1260179"/>
              <a:gd name="connsiteY1" fmla="*/ 0 h 216000"/>
              <a:gd name="connsiteX2" fmla="*/ 1209890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23143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79999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88571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7429">
                <a:moveTo>
                  <a:pt x="179" y="97914"/>
                </a:moveTo>
                <a:cubicBezTo>
                  <a:pt x="179" y="78031"/>
                  <a:pt x="2010" y="4762"/>
                  <a:pt x="462" y="0"/>
                </a:cubicBezTo>
                <a:lnTo>
                  <a:pt x="1217033" y="1429"/>
                </a:lnTo>
                <a:cubicBezTo>
                  <a:pt x="1236916" y="1429"/>
                  <a:pt x="1260179" y="3260"/>
                  <a:pt x="1260179" y="23143"/>
                </a:cubicBezTo>
                <a:lnTo>
                  <a:pt x="1260179" y="188571"/>
                </a:lnTo>
                <a:cubicBezTo>
                  <a:pt x="1260179" y="208454"/>
                  <a:pt x="1239299" y="217429"/>
                  <a:pt x="1219416" y="217429"/>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marR="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sz="960" i="0">
                <a:solidFill>
                  <a:schemeClr val="bg1"/>
                </a:solidFill>
                <a:latin typeface="Myriad for Rabobank It" panose="020B0503030403090204" pitchFamily="34" charset="0"/>
              </a:defRPr>
            </a:lvl1pPr>
          </a:lstStyle>
          <a:p>
            <a:pPr marL="0" marR="0" lvl="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a:pPr>
            <a:r>
              <a:rPr lang="nl-NL"/>
              <a:t>Lange naam /</a:t>
            </a:r>
            <a:br>
              <a:rPr lang="nl-NL"/>
            </a:br>
            <a:r>
              <a:rPr lang="nl-NL"/>
              <a:t>Long name</a:t>
            </a:r>
          </a:p>
        </p:txBody>
      </p:sp>
      <p:sp>
        <p:nvSpPr>
          <p:cNvPr id="13" name="Titel 1">
            <a:extLst>
              <a:ext uri="{FF2B5EF4-FFF2-40B4-BE49-F238E27FC236}">
                <a16:creationId xmlns:a16="http://schemas.microsoft.com/office/drawing/2014/main" id="{57A97ACF-83E2-420E-8B11-B5C482B926BE}"/>
              </a:ext>
            </a:extLst>
          </p:cNvPr>
          <p:cNvSpPr>
            <a:spLocks noGrp="1"/>
          </p:cNvSpPr>
          <p:nvPr>
            <p:ph type="title"/>
          </p:nvPr>
        </p:nvSpPr>
        <p:spPr>
          <a:xfrm>
            <a:off x="471600" y="353833"/>
            <a:ext cx="3862800" cy="507474"/>
          </a:xfrm>
        </p:spPr>
        <p:txBody>
          <a:bodyPr/>
          <a:lstStyle>
            <a:lvl1pPr>
              <a:defRPr sz="2800" b="0" i="0">
                <a:latin typeface="Myriad for Rabobank Bd It" panose="020B0703030403090204" pitchFamily="34" charset="0"/>
              </a:defRPr>
            </a:lvl1pPr>
          </a:lstStyle>
          <a:p>
            <a:endParaRPr lang="nl-NL"/>
          </a:p>
        </p:txBody>
      </p:sp>
      <p:sp>
        <p:nvSpPr>
          <p:cNvPr id="18" name="Slide Number Placeholder 10">
            <a:extLst>
              <a:ext uri="{FF2B5EF4-FFF2-40B4-BE49-F238E27FC236}">
                <a16:creationId xmlns:a16="http://schemas.microsoft.com/office/drawing/2014/main" id="{F59FB789-E54A-4E34-AAD3-19515296E5A4}"/>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21" name="Tijdelijke aanduiding voor tekst en wit logo">
            <a:extLst>
              <a:ext uri="{FF2B5EF4-FFF2-40B4-BE49-F238E27FC236}">
                <a16:creationId xmlns:a16="http://schemas.microsoft.com/office/drawing/2014/main" id="{ED0FA273-A5F4-4D83-BAF9-DD1DA0E83A82}"/>
              </a:ext>
            </a:extLst>
          </p:cNvPr>
          <p:cNvSpPr>
            <a:spLocks noGrp="1"/>
          </p:cNvSpPr>
          <p:nvPr>
            <p:ph type="body" sz="quarter" idx="19"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22" name="Tijdelijke aanduiding voor tekst en blauw logo">
            <a:extLst>
              <a:ext uri="{FF2B5EF4-FFF2-40B4-BE49-F238E27FC236}">
                <a16:creationId xmlns:a16="http://schemas.microsoft.com/office/drawing/2014/main" id="{AF156214-E6D3-450D-9673-2BE07FF77CB9}"/>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4" name="Content Placeholder 6">
            <a:extLst>
              <a:ext uri="{FF2B5EF4-FFF2-40B4-BE49-F238E27FC236}">
                <a16:creationId xmlns:a16="http://schemas.microsoft.com/office/drawing/2014/main" id="{394ACADE-2178-41BF-BBEB-57FB7879548C}"/>
              </a:ext>
            </a:extLst>
          </p:cNvPr>
          <p:cNvSpPr>
            <a:spLocks noGrp="1"/>
          </p:cNvSpPr>
          <p:nvPr>
            <p:ph sz="quarter" idx="13"/>
          </p:nvPr>
        </p:nvSpPr>
        <p:spPr>
          <a:xfrm>
            <a:off x="471600" y="1288800"/>
            <a:ext cx="38628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9" name="Tijdelijke aanduiding voor tekst 5">
            <a:extLst>
              <a:ext uri="{FF2B5EF4-FFF2-40B4-BE49-F238E27FC236}">
                <a16:creationId xmlns:a16="http://schemas.microsoft.com/office/drawing/2014/main" id="{C6B40DF3-EE5A-431D-86DB-7E750812A576}"/>
              </a:ext>
            </a:extLst>
          </p:cNvPr>
          <p:cNvSpPr>
            <a:spLocks noGrp="1"/>
          </p:cNvSpPr>
          <p:nvPr>
            <p:ph type="body" sz="quarter" idx="12"/>
          </p:nvPr>
        </p:nvSpPr>
        <p:spPr>
          <a:xfrm>
            <a:off x="478800" y="867600"/>
            <a:ext cx="3860303"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20" name="text" descr="{&quot;templafy&quot;:{&quot;type&quot;:&quot;text&quot;,&quot;binding&quot;:&quot;Translations.Caption_Not_Desired&quot;}}" title="Translations.Caption_Not_Desired">
            <a:extLst>
              <a:ext uri="{FF2B5EF4-FFF2-40B4-BE49-F238E27FC236}">
                <a16:creationId xmlns:a16="http://schemas.microsoft.com/office/drawing/2014/main" id="{924D8AD9-5174-43F5-B249-0C0930EC611F}"/>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Als onder de afbeelding geen onderschrift gewenst is, verwijder hem dan. </a:t>
            </a:r>
          </a:p>
        </p:txBody>
      </p:sp>
      <p:sp>
        <p:nvSpPr>
          <p:cNvPr id="23"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A5FACB59-B491-4B8F-94FD-C789FB034A84}"/>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p>
        </p:txBody>
      </p:sp>
    </p:spTree>
    <p:extLst>
      <p:ext uri="{BB962C8B-B14F-4D97-AF65-F5344CB8AC3E}">
        <p14:creationId xmlns:p14="http://schemas.microsoft.com/office/powerpoint/2010/main" val="28895844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smalle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6265089" y="0"/>
            <a:ext cx="2880000" cy="6858000"/>
          </a:xfrm>
        </p:spPr>
        <p:txBody>
          <a:bodyPr/>
          <a:lstStyle>
            <a:lvl1pPr marL="0" indent="0" algn="ctr">
              <a:buNone/>
              <a:defRPr/>
            </a:lvl1pPr>
          </a:lstStyle>
          <a:p>
            <a:endParaRPr lang="nl-NL"/>
          </a:p>
        </p:txBody>
      </p:sp>
      <p:sp>
        <p:nvSpPr>
          <p:cNvPr id="10" name="Tijdelijke aanduiding voor tekst 9">
            <a:extLst>
              <a:ext uri="{FF2B5EF4-FFF2-40B4-BE49-F238E27FC236}">
                <a16:creationId xmlns:a16="http://schemas.microsoft.com/office/drawing/2014/main" id="{546EF1BA-7C6D-4FA3-9E2F-242ABAC83AA2}"/>
              </a:ext>
            </a:extLst>
          </p:cNvPr>
          <p:cNvSpPr>
            <a:spLocks noGrp="1"/>
          </p:cNvSpPr>
          <p:nvPr>
            <p:ph type="body" sz="quarter" idx="17" hasCustomPrompt="1"/>
          </p:nvPr>
        </p:nvSpPr>
        <p:spPr>
          <a:xfrm>
            <a:off x="6265493" y="6386400"/>
            <a:ext cx="1418400" cy="2376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6000">
                <a:moveTo>
                  <a:pt x="179" y="97914"/>
                </a:moveTo>
                <a:cubicBezTo>
                  <a:pt x="179" y="78031"/>
                  <a:pt x="2010" y="4762"/>
                  <a:pt x="462" y="0"/>
                </a:cubicBezTo>
                <a:lnTo>
                  <a:pt x="1224178" y="0"/>
                </a:lnTo>
                <a:cubicBezTo>
                  <a:pt x="1244061" y="0"/>
                  <a:pt x="1260179" y="16118"/>
                  <a:pt x="1260179" y="36001"/>
                </a:cubicBezTo>
                <a:lnTo>
                  <a:pt x="1260179" y="179999"/>
                </a:lnTo>
                <a:cubicBezTo>
                  <a:pt x="1260179" y="199882"/>
                  <a:pt x="1244061" y="216000"/>
                  <a:pt x="1224178" y="216000"/>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indent="0">
              <a:buNone/>
              <a:defRPr sz="960" i="0">
                <a:solidFill>
                  <a:schemeClr val="bg1"/>
                </a:solidFill>
                <a:latin typeface="Myriad for Rabobank It" panose="020B0503030403090204" pitchFamily="34" charset="0"/>
              </a:defRPr>
            </a:lvl1pPr>
          </a:lstStyle>
          <a:p>
            <a:pPr lvl="0"/>
            <a:r>
              <a:rPr lang="nl-NL"/>
              <a:t>Naam / Name</a:t>
            </a:r>
          </a:p>
        </p:txBody>
      </p:sp>
      <p:sp>
        <p:nvSpPr>
          <p:cNvPr id="9" name="Rechthoek 8" hidden="1">
            <a:extLst>
              <a:ext uri="{FF2B5EF4-FFF2-40B4-BE49-F238E27FC236}">
                <a16:creationId xmlns:a16="http://schemas.microsoft.com/office/drawing/2014/main" id="{63D7DE0D-1131-42BC-B2E0-B6E8942CB597}"/>
              </a:ext>
            </a:extLst>
          </p:cNvPr>
          <p:cNvSpPr/>
          <p:nvPr userDrawn="1"/>
        </p:nvSpPr>
        <p:spPr>
          <a:xfrm>
            <a:off x="5785336" y="1"/>
            <a:ext cx="475200" cy="4550400"/>
          </a:xfrm>
          <a:prstGeom prst="rect">
            <a:avLst/>
          </a:prstGeom>
          <a:noFill/>
          <a:ln w="3175" cap="rnd" cmpd="sng" algn="ctr">
            <a:solidFill>
              <a:srgbClr val="FF0000"/>
            </a:solidFill>
            <a:prstDash val="solid"/>
          </a:ln>
          <a:effectLst/>
        </p:spPr>
        <p:txBody>
          <a:bodyPr rtlCol="0" anchor="ctr"/>
          <a:lstStyle/>
          <a:p>
            <a:pPr algn="ctr"/>
            <a:endParaRPr lang="nl-NL" sz="2400">
              <a:solidFill>
                <a:srgbClr val="5E6A71"/>
              </a:solidFill>
              <a:latin typeface="Myriad for Rabobank" panose="020B0503030403020204" pitchFamily="34" charset="0"/>
            </a:endParaRPr>
          </a:p>
        </p:txBody>
      </p:sp>
      <p:sp>
        <p:nvSpPr>
          <p:cNvPr id="13" name="Titel 1">
            <a:extLst>
              <a:ext uri="{FF2B5EF4-FFF2-40B4-BE49-F238E27FC236}">
                <a16:creationId xmlns:a16="http://schemas.microsoft.com/office/drawing/2014/main" id="{C1F5EC3B-D80B-4B4C-BB6C-5BF2C5529542}"/>
              </a:ext>
            </a:extLst>
          </p:cNvPr>
          <p:cNvSpPr>
            <a:spLocks noGrp="1"/>
          </p:cNvSpPr>
          <p:nvPr>
            <p:ph type="title"/>
          </p:nvPr>
        </p:nvSpPr>
        <p:spPr>
          <a:xfrm>
            <a:off x="471599" y="353833"/>
            <a:ext cx="5326623" cy="507474"/>
          </a:xfrm>
        </p:spPr>
        <p:txBody>
          <a:bodyPr/>
          <a:lstStyle>
            <a:lvl1pPr>
              <a:defRPr sz="2800" b="0" i="0">
                <a:latin typeface="Myriad for Rabobank Bd It" panose="020B0703030403090204" pitchFamily="34" charset="0"/>
              </a:defRPr>
            </a:lvl1pPr>
          </a:lstStyle>
          <a:p>
            <a:endParaRPr lang="nl-NL"/>
          </a:p>
        </p:txBody>
      </p:sp>
      <p:sp>
        <p:nvSpPr>
          <p:cNvPr id="19" name="Slide Number Placeholder 10">
            <a:extLst>
              <a:ext uri="{FF2B5EF4-FFF2-40B4-BE49-F238E27FC236}">
                <a16:creationId xmlns:a16="http://schemas.microsoft.com/office/drawing/2014/main" id="{096DD392-12A2-4439-8D27-BE91C5361F77}"/>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22" name="Tijdelijke aanduiding voor tekst en wit logo">
            <a:extLst>
              <a:ext uri="{FF2B5EF4-FFF2-40B4-BE49-F238E27FC236}">
                <a16:creationId xmlns:a16="http://schemas.microsoft.com/office/drawing/2014/main" id="{1F450995-2F3C-49CA-924E-B87B77D1562A}"/>
              </a:ext>
            </a:extLst>
          </p:cNvPr>
          <p:cNvSpPr>
            <a:spLocks noGrp="1"/>
          </p:cNvSpPr>
          <p:nvPr>
            <p:ph type="body" sz="quarter" idx="18"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23" name="Tijdelijke aanduiding voor tekst en blauw logo">
            <a:extLst>
              <a:ext uri="{FF2B5EF4-FFF2-40B4-BE49-F238E27FC236}">
                <a16:creationId xmlns:a16="http://schemas.microsoft.com/office/drawing/2014/main" id="{5684C66C-475A-43E4-85E0-89B60036C38B}"/>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4" name="Content Placeholder 6">
            <a:extLst>
              <a:ext uri="{FF2B5EF4-FFF2-40B4-BE49-F238E27FC236}">
                <a16:creationId xmlns:a16="http://schemas.microsoft.com/office/drawing/2014/main" id="{CCFC5485-85F7-4C20-B80B-B2516340F660}"/>
              </a:ext>
            </a:extLst>
          </p:cNvPr>
          <p:cNvSpPr>
            <a:spLocks noGrp="1"/>
          </p:cNvSpPr>
          <p:nvPr>
            <p:ph sz="quarter" idx="13"/>
          </p:nvPr>
        </p:nvSpPr>
        <p:spPr>
          <a:xfrm>
            <a:off x="471600" y="1288800"/>
            <a:ext cx="5326622"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20" name="Tijdelijke aanduiding voor tekst 5">
            <a:extLst>
              <a:ext uri="{FF2B5EF4-FFF2-40B4-BE49-F238E27FC236}">
                <a16:creationId xmlns:a16="http://schemas.microsoft.com/office/drawing/2014/main" id="{8A006997-7A24-4963-AC1D-6F0D35BBB05A}"/>
              </a:ext>
            </a:extLst>
          </p:cNvPr>
          <p:cNvSpPr>
            <a:spLocks noGrp="1"/>
          </p:cNvSpPr>
          <p:nvPr>
            <p:ph type="body" sz="quarter" idx="12"/>
          </p:nvPr>
        </p:nvSpPr>
        <p:spPr>
          <a:xfrm>
            <a:off x="478800" y="867600"/>
            <a:ext cx="532317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21" name="text" descr="{&quot;templafy&quot;:{&quot;type&quot;:&quot;text&quot;,&quot;binding&quot;:&quot;Translations.Caption_Not_Desired&quot;}}" title="Translations.Caption_Not_Desired">
            <a:extLst>
              <a:ext uri="{FF2B5EF4-FFF2-40B4-BE49-F238E27FC236}">
                <a16:creationId xmlns:a16="http://schemas.microsoft.com/office/drawing/2014/main" id="{8F76E25B-392E-4649-A62F-3483E665C0CC}"/>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Als onder de afbeelding geen onderschrift gewenst is, verwijder hem dan. </a:t>
            </a:r>
          </a:p>
        </p:txBody>
      </p:sp>
      <p:sp>
        <p:nvSpPr>
          <p:cNvPr id="24"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B84F5920-0791-4FB4-A084-1C4DE7C8C29C}"/>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p>
        </p:txBody>
      </p:sp>
    </p:spTree>
    <p:extLst>
      <p:ext uri="{BB962C8B-B14F-4D97-AF65-F5344CB8AC3E}">
        <p14:creationId xmlns:p14="http://schemas.microsoft.com/office/powerpoint/2010/main" val="38414720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smalle afbeelding (lange naam)">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6265097" y="0"/>
            <a:ext cx="2880000" cy="6858000"/>
          </a:xfrm>
        </p:spPr>
        <p:txBody>
          <a:bodyPr/>
          <a:lstStyle>
            <a:lvl1pPr marL="0" indent="0" algn="ctr">
              <a:buNone/>
              <a:defRPr/>
            </a:lvl1pPr>
          </a:lstStyle>
          <a:p>
            <a:endParaRPr lang="nl-NL"/>
          </a:p>
        </p:txBody>
      </p:sp>
      <p:sp>
        <p:nvSpPr>
          <p:cNvPr id="16" name="Tijdelijke aanduiding voor tekst 9">
            <a:extLst>
              <a:ext uri="{FF2B5EF4-FFF2-40B4-BE49-F238E27FC236}">
                <a16:creationId xmlns:a16="http://schemas.microsoft.com/office/drawing/2014/main" id="{36D8453B-4006-4937-A60A-E4CFF0037345}"/>
              </a:ext>
            </a:extLst>
          </p:cNvPr>
          <p:cNvSpPr>
            <a:spLocks noGrp="1"/>
          </p:cNvSpPr>
          <p:nvPr>
            <p:ph type="body" sz="quarter" idx="18" hasCustomPrompt="1"/>
          </p:nvPr>
        </p:nvSpPr>
        <p:spPr>
          <a:xfrm>
            <a:off x="6259193" y="6246000"/>
            <a:ext cx="1418400" cy="378000"/>
          </a:xfrm>
          <a:custGeom>
            <a:avLst/>
            <a:gdLst>
              <a:gd name="connsiteX0" fmla="*/ 0 w 1260000"/>
              <a:gd name="connsiteY0" fmla="*/ 36001 h 216000"/>
              <a:gd name="connsiteX1" fmla="*/ 36001 w 1260000"/>
              <a:gd name="connsiteY1" fmla="*/ 0 h 216000"/>
              <a:gd name="connsiteX2" fmla="*/ 1223999 w 1260000"/>
              <a:gd name="connsiteY2" fmla="*/ 0 h 216000"/>
              <a:gd name="connsiteX3" fmla="*/ 1260000 w 1260000"/>
              <a:gd name="connsiteY3" fmla="*/ 36001 h 216000"/>
              <a:gd name="connsiteX4" fmla="*/ 1260000 w 1260000"/>
              <a:gd name="connsiteY4" fmla="*/ 179999 h 216000"/>
              <a:gd name="connsiteX5" fmla="*/ 1223999 w 1260000"/>
              <a:gd name="connsiteY5" fmla="*/ 216000 h 216000"/>
              <a:gd name="connsiteX6" fmla="*/ 36001 w 1260000"/>
              <a:gd name="connsiteY6" fmla="*/ 216000 h 216000"/>
              <a:gd name="connsiteX7" fmla="*/ 0 w 1260000"/>
              <a:gd name="connsiteY7" fmla="*/ 179999 h 216000"/>
              <a:gd name="connsiteX8" fmla="*/ 0 w 1260000"/>
              <a:gd name="connsiteY8" fmla="*/ 36001 h 216000"/>
              <a:gd name="connsiteX0" fmla="*/ 5320 w 1265320"/>
              <a:gd name="connsiteY0" fmla="*/ 36001 h 216000"/>
              <a:gd name="connsiteX1" fmla="*/ 10365 w 1265320"/>
              <a:gd name="connsiteY1" fmla="*/ 0 h 216000"/>
              <a:gd name="connsiteX2" fmla="*/ 1229319 w 1265320"/>
              <a:gd name="connsiteY2" fmla="*/ 0 h 216000"/>
              <a:gd name="connsiteX3" fmla="*/ 1265320 w 1265320"/>
              <a:gd name="connsiteY3" fmla="*/ 36001 h 216000"/>
              <a:gd name="connsiteX4" fmla="*/ 1265320 w 1265320"/>
              <a:gd name="connsiteY4" fmla="*/ 179999 h 216000"/>
              <a:gd name="connsiteX5" fmla="*/ 1229319 w 1265320"/>
              <a:gd name="connsiteY5" fmla="*/ 216000 h 216000"/>
              <a:gd name="connsiteX6" fmla="*/ 41321 w 1265320"/>
              <a:gd name="connsiteY6" fmla="*/ 216000 h 216000"/>
              <a:gd name="connsiteX7" fmla="*/ 5320 w 1265320"/>
              <a:gd name="connsiteY7" fmla="*/ 179999 h 216000"/>
              <a:gd name="connsiteX8" fmla="*/ 5320 w 1265320"/>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9999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13673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8628 w 1268628"/>
              <a:gd name="connsiteY0" fmla="*/ 36001 h 216000"/>
              <a:gd name="connsiteX1" fmla="*/ 8911 w 1268628"/>
              <a:gd name="connsiteY1" fmla="*/ 0 h 216000"/>
              <a:gd name="connsiteX2" fmla="*/ 1232627 w 1268628"/>
              <a:gd name="connsiteY2" fmla="*/ 0 h 216000"/>
              <a:gd name="connsiteX3" fmla="*/ 1268628 w 1268628"/>
              <a:gd name="connsiteY3" fmla="*/ 36001 h 216000"/>
              <a:gd name="connsiteX4" fmla="*/ 1268628 w 1268628"/>
              <a:gd name="connsiteY4" fmla="*/ 179999 h 216000"/>
              <a:gd name="connsiteX5" fmla="*/ 1232627 w 1268628"/>
              <a:gd name="connsiteY5" fmla="*/ 216000 h 216000"/>
              <a:gd name="connsiteX6" fmla="*/ 8910 w 1268628"/>
              <a:gd name="connsiteY6" fmla="*/ 216000 h 216000"/>
              <a:gd name="connsiteX7" fmla="*/ 8628 w 1268628"/>
              <a:gd name="connsiteY7" fmla="*/ 175236 h 216000"/>
              <a:gd name="connsiteX8" fmla="*/ 8628 w 1268628"/>
              <a:gd name="connsiteY8" fmla="*/ 36001 h 216000"/>
              <a:gd name="connsiteX0" fmla="*/ 179 w 1260179"/>
              <a:gd name="connsiteY0" fmla="*/ 36001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36001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2560 w 1260179"/>
              <a:gd name="connsiteY0" fmla="*/ 114583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2560 w 1260179"/>
              <a:gd name="connsiteY8" fmla="*/ 114583 h 216000"/>
              <a:gd name="connsiteX0" fmla="*/ 4941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4941 w 1260179"/>
              <a:gd name="connsiteY8" fmla="*/ 97914 h 216000"/>
              <a:gd name="connsiteX0" fmla="*/ 179 w 1260179"/>
              <a:gd name="connsiteY0" fmla="*/ 97914 h 216000"/>
              <a:gd name="connsiteX1" fmla="*/ 462 w 1260179"/>
              <a:gd name="connsiteY1" fmla="*/ 0 h 216000"/>
              <a:gd name="connsiteX2" fmla="*/ 1224178 w 1260179"/>
              <a:gd name="connsiteY2" fmla="*/ 0 h 216000"/>
              <a:gd name="connsiteX3" fmla="*/ 1260179 w 1260179"/>
              <a:gd name="connsiteY3" fmla="*/ 36001 h 216000"/>
              <a:gd name="connsiteX4" fmla="*/ 1260179 w 1260179"/>
              <a:gd name="connsiteY4" fmla="*/ 179999 h 216000"/>
              <a:gd name="connsiteX5" fmla="*/ 1224178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224178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8858"/>
              <a:gd name="connsiteX1" fmla="*/ 462 w 1260179"/>
              <a:gd name="connsiteY1" fmla="*/ 1429 h 218858"/>
              <a:gd name="connsiteX2" fmla="*/ 1195603 w 1260179"/>
              <a:gd name="connsiteY2" fmla="*/ 0 h 218858"/>
              <a:gd name="connsiteX3" fmla="*/ 1260179 w 1260179"/>
              <a:gd name="connsiteY3" fmla="*/ 37430 h 218858"/>
              <a:gd name="connsiteX4" fmla="*/ 1260179 w 1260179"/>
              <a:gd name="connsiteY4" fmla="*/ 181428 h 218858"/>
              <a:gd name="connsiteX5" fmla="*/ 1186078 w 1260179"/>
              <a:gd name="connsiteY5" fmla="*/ 218858 h 218858"/>
              <a:gd name="connsiteX6" fmla="*/ 461 w 1260179"/>
              <a:gd name="connsiteY6" fmla="*/ 217429 h 218858"/>
              <a:gd name="connsiteX7" fmla="*/ 179 w 1260179"/>
              <a:gd name="connsiteY7" fmla="*/ 176665 h 218858"/>
              <a:gd name="connsiteX8" fmla="*/ 179 w 1260179"/>
              <a:gd name="connsiteY8" fmla="*/ 99343 h 218858"/>
              <a:gd name="connsiteX0" fmla="*/ 179 w 1260179"/>
              <a:gd name="connsiteY0" fmla="*/ 99343 h 217429"/>
              <a:gd name="connsiteX1" fmla="*/ 462 w 1260179"/>
              <a:gd name="connsiteY1" fmla="*/ 1429 h 217429"/>
              <a:gd name="connsiteX2" fmla="*/ 1195603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190840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9343 h 217429"/>
              <a:gd name="connsiteX1" fmla="*/ 462 w 1260179"/>
              <a:gd name="connsiteY1" fmla="*/ 1429 h 217429"/>
              <a:gd name="connsiteX2" fmla="*/ 1205128 w 1260179"/>
              <a:gd name="connsiteY2" fmla="*/ 0 h 217429"/>
              <a:gd name="connsiteX3" fmla="*/ 1260179 w 1260179"/>
              <a:gd name="connsiteY3" fmla="*/ 37430 h 217429"/>
              <a:gd name="connsiteX4" fmla="*/ 1260179 w 1260179"/>
              <a:gd name="connsiteY4" fmla="*/ 181428 h 217429"/>
              <a:gd name="connsiteX5" fmla="*/ 1207509 w 1260179"/>
              <a:gd name="connsiteY5" fmla="*/ 217429 h 217429"/>
              <a:gd name="connsiteX6" fmla="*/ 461 w 1260179"/>
              <a:gd name="connsiteY6" fmla="*/ 217429 h 217429"/>
              <a:gd name="connsiteX7" fmla="*/ 179 w 1260179"/>
              <a:gd name="connsiteY7" fmla="*/ 176665 h 217429"/>
              <a:gd name="connsiteX8" fmla="*/ 179 w 1260179"/>
              <a:gd name="connsiteY8" fmla="*/ 99343 h 217429"/>
              <a:gd name="connsiteX0" fmla="*/ 179 w 1260179"/>
              <a:gd name="connsiteY0" fmla="*/ 97914 h 216000"/>
              <a:gd name="connsiteX1" fmla="*/ 462 w 1260179"/>
              <a:gd name="connsiteY1" fmla="*/ 0 h 216000"/>
              <a:gd name="connsiteX2" fmla="*/ 1209890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36001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6000"/>
              <a:gd name="connsiteX1" fmla="*/ 462 w 1260179"/>
              <a:gd name="connsiteY1" fmla="*/ 0 h 216000"/>
              <a:gd name="connsiteX2" fmla="*/ 1217033 w 1260179"/>
              <a:gd name="connsiteY2" fmla="*/ 1429 h 216000"/>
              <a:gd name="connsiteX3" fmla="*/ 1260179 w 1260179"/>
              <a:gd name="connsiteY3" fmla="*/ 23143 h 216000"/>
              <a:gd name="connsiteX4" fmla="*/ 1260179 w 1260179"/>
              <a:gd name="connsiteY4" fmla="*/ 179999 h 216000"/>
              <a:gd name="connsiteX5" fmla="*/ 1207509 w 1260179"/>
              <a:gd name="connsiteY5" fmla="*/ 216000 h 216000"/>
              <a:gd name="connsiteX6" fmla="*/ 461 w 1260179"/>
              <a:gd name="connsiteY6" fmla="*/ 216000 h 216000"/>
              <a:gd name="connsiteX7" fmla="*/ 179 w 1260179"/>
              <a:gd name="connsiteY7" fmla="*/ 175236 h 216000"/>
              <a:gd name="connsiteX8" fmla="*/ 179 w 1260179"/>
              <a:gd name="connsiteY8" fmla="*/ 97914 h 216000"/>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79999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 name="connsiteX0" fmla="*/ 179 w 1260179"/>
              <a:gd name="connsiteY0" fmla="*/ 97914 h 217429"/>
              <a:gd name="connsiteX1" fmla="*/ 462 w 1260179"/>
              <a:gd name="connsiteY1" fmla="*/ 0 h 217429"/>
              <a:gd name="connsiteX2" fmla="*/ 1217033 w 1260179"/>
              <a:gd name="connsiteY2" fmla="*/ 1429 h 217429"/>
              <a:gd name="connsiteX3" fmla="*/ 1260179 w 1260179"/>
              <a:gd name="connsiteY3" fmla="*/ 23143 h 217429"/>
              <a:gd name="connsiteX4" fmla="*/ 1260179 w 1260179"/>
              <a:gd name="connsiteY4" fmla="*/ 188571 h 217429"/>
              <a:gd name="connsiteX5" fmla="*/ 1219416 w 1260179"/>
              <a:gd name="connsiteY5" fmla="*/ 217429 h 217429"/>
              <a:gd name="connsiteX6" fmla="*/ 461 w 1260179"/>
              <a:gd name="connsiteY6" fmla="*/ 216000 h 217429"/>
              <a:gd name="connsiteX7" fmla="*/ 179 w 1260179"/>
              <a:gd name="connsiteY7" fmla="*/ 175236 h 217429"/>
              <a:gd name="connsiteX8" fmla="*/ 179 w 1260179"/>
              <a:gd name="connsiteY8" fmla="*/ 97914 h 21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79" h="217429">
                <a:moveTo>
                  <a:pt x="179" y="97914"/>
                </a:moveTo>
                <a:cubicBezTo>
                  <a:pt x="179" y="78031"/>
                  <a:pt x="2010" y="4762"/>
                  <a:pt x="462" y="0"/>
                </a:cubicBezTo>
                <a:lnTo>
                  <a:pt x="1217033" y="1429"/>
                </a:lnTo>
                <a:cubicBezTo>
                  <a:pt x="1236916" y="1429"/>
                  <a:pt x="1260179" y="3260"/>
                  <a:pt x="1260179" y="23143"/>
                </a:cubicBezTo>
                <a:lnTo>
                  <a:pt x="1260179" y="188571"/>
                </a:lnTo>
                <a:cubicBezTo>
                  <a:pt x="1260179" y="208454"/>
                  <a:pt x="1239299" y="217429"/>
                  <a:pt x="1219416" y="217429"/>
                </a:cubicBezTo>
                <a:lnTo>
                  <a:pt x="461" y="216000"/>
                </a:lnTo>
                <a:cubicBezTo>
                  <a:pt x="-372" y="213618"/>
                  <a:pt x="179" y="195119"/>
                  <a:pt x="179" y="175236"/>
                </a:cubicBezTo>
                <a:cubicBezTo>
                  <a:pt x="4942" y="85961"/>
                  <a:pt x="179" y="144326"/>
                  <a:pt x="179" y="97914"/>
                </a:cubicBezTo>
                <a:close/>
              </a:path>
            </a:pathLst>
          </a:custGeom>
          <a:solidFill>
            <a:schemeClr val="accent1"/>
          </a:solidFill>
        </p:spPr>
        <p:txBody>
          <a:bodyPr lIns="144000" tIns="36000" rIns="144000" bIns="18000" anchor="t" anchorCtr="0"/>
          <a:lstStyle>
            <a:lvl1pPr marL="0" marR="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sz="960" i="1">
                <a:solidFill>
                  <a:schemeClr val="bg1"/>
                </a:solidFill>
                <a:latin typeface="Myriad for Rabobank" panose="020B0503030403020204" pitchFamily="34" charset="0"/>
              </a:defRPr>
            </a:lvl1pPr>
          </a:lstStyle>
          <a:p>
            <a:pPr marL="0" marR="0" lvl="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a:pPr>
            <a:r>
              <a:rPr lang="nl-NL"/>
              <a:t>Lange naam /</a:t>
            </a:r>
            <a:br>
              <a:rPr lang="nl-NL"/>
            </a:br>
            <a:r>
              <a:rPr lang="nl-NL"/>
              <a:t>Long name</a:t>
            </a:r>
          </a:p>
        </p:txBody>
      </p:sp>
      <p:sp>
        <p:nvSpPr>
          <p:cNvPr id="13" name="Titel 1">
            <a:extLst>
              <a:ext uri="{FF2B5EF4-FFF2-40B4-BE49-F238E27FC236}">
                <a16:creationId xmlns:a16="http://schemas.microsoft.com/office/drawing/2014/main" id="{431A2760-3247-4DCD-8303-B6ACA26826BB}"/>
              </a:ext>
            </a:extLst>
          </p:cNvPr>
          <p:cNvSpPr>
            <a:spLocks noGrp="1"/>
          </p:cNvSpPr>
          <p:nvPr>
            <p:ph type="title"/>
          </p:nvPr>
        </p:nvSpPr>
        <p:spPr>
          <a:xfrm>
            <a:off x="471599" y="353833"/>
            <a:ext cx="5326623" cy="507474"/>
          </a:xfrm>
        </p:spPr>
        <p:txBody>
          <a:bodyPr/>
          <a:lstStyle>
            <a:lvl1pPr>
              <a:defRPr sz="2800" b="0" i="0">
                <a:latin typeface="Myriad for Rabobank Bd It" panose="020B0703030403090204" pitchFamily="34" charset="0"/>
              </a:defRPr>
            </a:lvl1pPr>
          </a:lstStyle>
          <a:p>
            <a:endParaRPr lang="nl-NL"/>
          </a:p>
        </p:txBody>
      </p:sp>
      <p:sp>
        <p:nvSpPr>
          <p:cNvPr id="19" name="Slide Number Placeholder 10">
            <a:extLst>
              <a:ext uri="{FF2B5EF4-FFF2-40B4-BE49-F238E27FC236}">
                <a16:creationId xmlns:a16="http://schemas.microsoft.com/office/drawing/2014/main" id="{78AD17C3-B8C0-451D-9C6A-E8384287F7D7}"/>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21" name="Tijdelijke aanduiding voor tekst en wit logo">
            <a:extLst>
              <a:ext uri="{FF2B5EF4-FFF2-40B4-BE49-F238E27FC236}">
                <a16:creationId xmlns:a16="http://schemas.microsoft.com/office/drawing/2014/main" id="{78E62A80-0B68-4473-8F08-86B23A6C456D}"/>
              </a:ext>
            </a:extLst>
          </p:cNvPr>
          <p:cNvSpPr>
            <a:spLocks noGrp="1"/>
          </p:cNvSpPr>
          <p:nvPr>
            <p:ph type="body" sz="quarter" idx="22"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22" name="Tijdelijke aanduiding voor tekst en blauw logo">
            <a:extLst>
              <a:ext uri="{FF2B5EF4-FFF2-40B4-BE49-F238E27FC236}">
                <a16:creationId xmlns:a16="http://schemas.microsoft.com/office/drawing/2014/main" id="{172FE358-81C8-4828-858B-F32FB6BB3007}"/>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5" name="Content Placeholder 6">
            <a:extLst>
              <a:ext uri="{FF2B5EF4-FFF2-40B4-BE49-F238E27FC236}">
                <a16:creationId xmlns:a16="http://schemas.microsoft.com/office/drawing/2014/main" id="{EE58B8DD-5761-44A4-9DE4-6D947BF56596}"/>
              </a:ext>
            </a:extLst>
          </p:cNvPr>
          <p:cNvSpPr>
            <a:spLocks noGrp="1"/>
          </p:cNvSpPr>
          <p:nvPr>
            <p:ph sz="quarter" idx="13"/>
          </p:nvPr>
        </p:nvSpPr>
        <p:spPr>
          <a:xfrm>
            <a:off x="471600" y="1288800"/>
            <a:ext cx="5326622"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20" name="Tijdelijke aanduiding voor tekst 5">
            <a:extLst>
              <a:ext uri="{FF2B5EF4-FFF2-40B4-BE49-F238E27FC236}">
                <a16:creationId xmlns:a16="http://schemas.microsoft.com/office/drawing/2014/main" id="{41F792F4-DF5C-4AFF-912E-9165D4323A73}"/>
              </a:ext>
            </a:extLst>
          </p:cNvPr>
          <p:cNvSpPr>
            <a:spLocks noGrp="1"/>
          </p:cNvSpPr>
          <p:nvPr>
            <p:ph type="body" sz="quarter" idx="12"/>
          </p:nvPr>
        </p:nvSpPr>
        <p:spPr>
          <a:xfrm>
            <a:off x="478800" y="867600"/>
            <a:ext cx="532317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23" name="text" descr="{&quot;templafy&quot;:{&quot;type&quot;:&quot;text&quot;,&quot;binding&quot;:&quot;Translations.Caption_Not_Desired&quot;}}" title="Translations.Caption_Not_Desired">
            <a:extLst>
              <a:ext uri="{FF2B5EF4-FFF2-40B4-BE49-F238E27FC236}">
                <a16:creationId xmlns:a16="http://schemas.microsoft.com/office/drawing/2014/main" id="{B8AEC162-E891-4889-9AE0-5B314EB565AA}"/>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Als onder de afbeelding geen onderschrift gewenst is, verwijder hem dan. </a:t>
            </a:r>
          </a:p>
        </p:txBody>
      </p:sp>
      <p:sp>
        <p:nvSpPr>
          <p:cNvPr id="24"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FF911675-3C8D-49C9-BA3C-EB614D50348C}"/>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p>
        </p:txBody>
      </p:sp>
    </p:spTree>
    <p:extLst>
      <p:ext uri="{BB962C8B-B14F-4D97-AF65-F5344CB8AC3E}">
        <p14:creationId xmlns:p14="http://schemas.microsoft.com/office/powerpoint/2010/main" val="27941405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afbeelding en kader">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1B9E29D1-D6C4-4703-8177-82691C4C6942}"/>
              </a:ext>
            </a:extLst>
          </p:cNvPr>
          <p:cNvSpPr>
            <a:spLocks noGrp="1"/>
          </p:cNvSpPr>
          <p:nvPr>
            <p:ph type="pic" sz="quarter" idx="14"/>
          </p:nvPr>
        </p:nvSpPr>
        <p:spPr>
          <a:xfrm>
            <a:off x="6265089" y="0"/>
            <a:ext cx="2880000" cy="6858000"/>
          </a:xfrm>
        </p:spPr>
        <p:txBody>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
              <a:buNone/>
              <a:tabLst/>
              <a:defRPr/>
            </a:lvl1pPr>
          </a:lstStyle>
          <a:p>
            <a:endParaRPr lang="nl-NL"/>
          </a:p>
        </p:txBody>
      </p:sp>
      <p:sp>
        <p:nvSpPr>
          <p:cNvPr id="13" name="Tijdelijke aanduiding voor tekst 12">
            <a:extLst>
              <a:ext uri="{FF2B5EF4-FFF2-40B4-BE49-F238E27FC236}">
                <a16:creationId xmlns:a16="http://schemas.microsoft.com/office/drawing/2014/main" id="{CD324160-652D-4758-A72F-1F1CE417C795}"/>
              </a:ext>
            </a:extLst>
          </p:cNvPr>
          <p:cNvSpPr>
            <a:spLocks noGrp="1"/>
          </p:cNvSpPr>
          <p:nvPr>
            <p:ph type="body" sz="quarter" idx="16"/>
          </p:nvPr>
        </p:nvSpPr>
        <p:spPr>
          <a:xfrm>
            <a:off x="6518275" y="4982400"/>
            <a:ext cx="2630523" cy="1280382"/>
          </a:xfrm>
          <a:custGeom>
            <a:avLst/>
            <a:gdLst>
              <a:gd name="connsiteX0" fmla="*/ 0 w 2628142"/>
              <a:gd name="connsiteY0" fmla="*/ 155852 h 1278000"/>
              <a:gd name="connsiteX1" fmla="*/ 155852 w 2628142"/>
              <a:gd name="connsiteY1" fmla="*/ 0 h 1278000"/>
              <a:gd name="connsiteX2" fmla="*/ 2472290 w 2628142"/>
              <a:gd name="connsiteY2" fmla="*/ 0 h 1278000"/>
              <a:gd name="connsiteX3" fmla="*/ 2628142 w 2628142"/>
              <a:gd name="connsiteY3" fmla="*/ 155852 h 1278000"/>
              <a:gd name="connsiteX4" fmla="*/ 2628142 w 2628142"/>
              <a:gd name="connsiteY4" fmla="*/ 1122148 h 1278000"/>
              <a:gd name="connsiteX5" fmla="*/ 2472290 w 2628142"/>
              <a:gd name="connsiteY5" fmla="*/ 1278000 h 1278000"/>
              <a:gd name="connsiteX6" fmla="*/ 155852 w 2628142"/>
              <a:gd name="connsiteY6" fmla="*/ 1278000 h 1278000"/>
              <a:gd name="connsiteX7" fmla="*/ 0 w 2628142"/>
              <a:gd name="connsiteY7" fmla="*/ 1122148 h 1278000"/>
              <a:gd name="connsiteX8" fmla="*/ 0 w 2628142"/>
              <a:gd name="connsiteY8" fmla="*/ 155852 h 1278000"/>
              <a:gd name="connsiteX0" fmla="*/ 0 w 2662137"/>
              <a:gd name="connsiteY0" fmla="*/ 155852 h 1278000"/>
              <a:gd name="connsiteX1" fmla="*/ 155852 w 2662137"/>
              <a:gd name="connsiteY1" fmla="*/ 0 h 1278000"/>
              <a:gd name="connsiteX2" fmla="*/ 2622309 w 2662137"/>
              <a:gd name="connsiteY2" fmla="*/ 0 h 1278000"/>
              <a:gd name="connsiteX3" fmla="*/ 2628142 w 2662137"/>
              <a:gd name="connsiteY3" fmla="*/ 155852 h 1278000"/>
              <a:gd name="connsiteX4" fmla="*/ 2628142 w 2662137"/>
              <a:gd name="connsiteY4" fmla="*/ 1122148 h 1278000"/>
              <a:gd name="connsiteX5" fmla="*/ 2472290 w 2662137"/>
              <a:gd name="connsiteY5" fmla="*/ 1278000 h 1278000"/>
              <a:gd name="connsiteX6" fmla="*/ 155852 w 2662137"/>
              <a:gd name="connsiteY6" fmla="*/ 1278000 h 1278000"/>
              <a:gd name="connsiteX7" fmla="*/ 0 w 2662137"/>
              <a:gd name="connsiteY7" fmla="*/ 1122148 h 1278000"/>
              <a:gd name="connsiteX8" fmla="*/ 0 w 2662137"/>
              <a:gd name="connsiteY8" fmla="*/ 155852 h 1278000"/>
              <a:gd name="connsiteX0" fmla="*/ 0 w 2628142"/>
              <a:gd name="connsiteY0" fmla="*/ 155852 h 1278000"/>
              <a:gd name="connsiteX1" fmla="*/ 155852 w 2628142"/>
              <a:gd name="connsiteY1" fmla="*/ 0 h 1278000"/>
              <a:gd name="connsiteX2" fmla="*/ 2622309 w 2628142"/>
              <a:gd name="connsiteY2" fmla="*/ 0 h 1278000"/>
              <a:gd name="connsiteX3" fmla="*/ 2628142 w 2628142"/>
              <a:gd name="connsiteY3" fmla="*/ 155852 h 1278000"/>
              <a:gd name="connsiteX4" fmla="*/ 2628142 w 2628142"/>
              <a:gd name="connsiteY4" fmla="*/ 1122148 h 1278000"/>
              <a:gd name="connsiteX5" fmla="*/ 2472290 w 2628142"/>
              <a:gd name="connsiteY5" fmla="*/ 1278000 h 1278000"/>
              <a:gd name="connsiteX6" fmla="*/ 155852 w 2628142"/>
              <a:gd name="connsiteY6" fmla="*/ 1278000 h 1278000"/>
              <a:gd name="connsiteX7" fmla="*/ 0 w 2628142"/>
              <a:gd name="connsiteY7" fmla="*/ 1122148 h 1278000"/>
              <a:gd name="connsiteX8" fmla="*/ 0 w 2628142"/>
              <a:gd name="connsiteY8" fmla="*/ 155852 h 1278000"/>
              <a:gd name="connsiteX0" fmla="*/ 0 w 2628142"/>
              <a:gd name="connsiteY0" fmla="*/ 155852 h 1278000"/>
              <a:gd name="connsiteX1" fmla="*/ 155852 w 2628142"/>
              <a:gd name="connsiteY1" fmla="*/ 0 h 1278000"/>
              <a:gd name="connsiteX2" fmla="*/ 2624690 w 2628142"/>
              <a:gd name="connsiteY2" fmla="*/ 0 h 1278000"/>
              <a:gd name="connsiteX3" fmla="*/ 2628142 w 2628142"/>
              <a:gd name="connsiteY3" fmla="*/ 155852 h 1278000"/>
              <a:gd name="connsiteX4" fmla="*/ 2628142 w 2628142"/>
              <a:gd name="connsiteY4" fmla="*/ 1122148 h 1278000"/>
              <a:gd name="connsiteX5" fmla="*/ 2472290 w 2628142"/>
              <a:gd name="connsiteY5" fmla="*/ 1278000 h 1278000"/>
              <a:gd name="connsiteX6" fmla="*/ 155852 w 2628142"/>
              <a:gd name="connsiteY6" fmla="*/ 1278000 h 1278000"/>
              <a:gd name="connsiteX7" fmla="*/ 0 w 2628142"/>
              <a:gd name="connsiteY7" fmla="*/ 1122148 h 1278000"/>
              <a:gd name="connsiteX8" fmla="*/ 0 w 2628142"/>
              <a:gd name="connsiteY8" fmla="*/ 155852 h 1278000"/>
              <a:gd name="connsiteX0" fmla="*/ 0 w 2630399"/>
              <a:gd name="connsiteY0" fmla="*/ 155852 h 1278000"/>
              <a:gd name="connsiteX1" fmla="*/ 155852 w 2630399"/>
              <a:gd name="connsiteY1" fmla="*/ 0 h 1278000"/>
              <a:gd name="connsiteX2" fmla="*/ 2629452 w 2630399"/>
              <a:gd name="connsiteY2" fmla="*/ 2381 h 1278000"/>
              <a:gd name="connsiteX3" fmla="*/ 2628142 w 2630399"/>
              <a:gd name="connsiteY3" fmla="*/ 155852 h 1278000"/>
              <a:gd name="connsiteX4" fmla="*/ 2628142 w 2630399"/>
              <a:gd name="connsiteY4" fmla="*/ 1122148 h 1278000"/>
              <a:gd name="connsiteX5" fmla="*/ 2472290 w 2630399"/>
              <a:gd name="connsiteY5" fmla="*/ 1278000 h 1278000"/>
              <a:gd name="connsiteX6" fmla="*/ 155852 w 2630399"/>
              <a:gd name="connsiteY6" fmla="*/ 1278000 h 1278000"/>
              <a:gd name="connsiteX7" fmla="*/ 0 w 2630399"/>
              <a:gd name="connsiteY7" fmla="*/ 1122148 h 1278000"/>
              <a:gd name="connsiteX8" fmla="*/ 0 w 2630399"/>
              <a:gd name="connsiteY8" fmla="*/ 155852 h 1278000"/>
              <a:gd name="connsiteX0" fmla="*/ 0 w 2629452"/>
              <a:gd name="connsiteY0" fmla="*/ 155852 h 1278000"/>
              <a:gd name="connsiteX1" fmla="*/ 155852 w 2629452"/>
              <a:gd name="connsiteY1" fmla="*/ 0 h 1278000"/>
              <a:gd name="connsiteX2" fmla="*/ 2629452 w 2629452"/>
              <a:gd name="connsiteY2" fmla="*/ 2381 h 1278000"/>
              <a:gd name="connsiteX3" fmla="*/ 2628142 w 2629452"/>
              <a:gd name="connsiteY3" fmla="*/ 155852 h 1278000"/>
              <a:gd name="connsiteX4" fmla="*/ 2628142 w 2629452"/>
              <a:gd name="connsiteY4" fmla="*/ 1122148 h 1278000"/>
              <a:gd name="connsiteX5" fmla="*/ 2472290 w 2629452"/>
              <a:gd name="connsiteY5" fmla="*/ 1278000 h 1278000"/>
              <a:gd name="connsiteX6" fmla="*/ 155852 w 2629452"/>
              <a:gd name="connsiteY6" fmla="*/ 1278000 h 1278000"/>
              <a:gd name="connsiteX7" fmla="*/ 0 w 2629452"/>
              <a:gd name="connsiteY7" fmla="*/ 1122148 h 1278000"/>
              <a:gd name="connsiteX8" fmla="*/ 0 w 2629452"/>
              <a:gd name="connsiteY8" fmla="*/ 155852 h 1278000"/>
              <a:gd name="connsiteX0" fmla="*/ 0 w 2665606"/>
              <a:gd name="connsiteY0" fmla="*/ 155852 h 1280382"/>
              <a:gd name="connsiteX1" fmla="*/ 155852 w 2665606"/>
              <a:gd name="connsiteY1" fmla="*/ 0 h 1280382"/>
              <a:gd name="connsiteX2" fmla="*/ 2629452 w 2665606"/>
              <a:gd name="connsiteY2" fmla="*/ 2381 h 1280382"/>
              <a:gd name="connsiteX3" fmla="*/ 2628142 w 2665606"/>
              <a:gd name="connsiteY3" fmla="*/ 155852 h 1280382"/>
              <a:gd name="connsiteX4" fmla="*/ 2628142 w 2665606"/>
              <a:gd name="connsiteY4" fmla="*/ 1122148 h 1280382"/>
              <a:gd name="connsiteX5" fmla="*/ 2627071 w 2665606"/>
              <a:gd name="connsiteY5" fmla="*/ 1280382 h 1280382"/>
              <a:gd name="connsiteX6" fmla="*/ 155852 w 2665606"/>
              <a:gd name="connsiteY6" fmla="*/ 1278000 h 1280382"/>
              <a:gd name="connsiteX7" fmla="*/ 0 w 2665606"/>
              <a:gd name="connsiteY7" fmla="*/ 1122148 h 1280382"/>
              <a:gd name="connsiteX8" fmla="*/ 0 w 2665606"/>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29452"/>
              <a:gd name="connsiteY0" fmla="*/ 155852 h 1280382"/>
              <a:gd name="connsiteX1" fmla="*/ 155852 w 2629452"/>
              <a:gd name="connsiteY1" fmla="*/ 0 h 1280382"/>
              <a:gd name="connsiteX2" fmla="*/ 2629452 w 2629452"/>
              <a:gd name="connsiteY2" fmla="*/ 2381 h 1280382"/>
              <a:gd name="connsiteX3" fmla="*/ 2628142 w 2629452"/>
              <a:gd name="connsiteY3" fmla="*/ 155852 h 1280382"/>
              <a:gd name="connsiteX4" fmla="*/ 2628142 w 2629452"/>
              <a:gd name="connsiteY4" fmla="*/ 1122148 h 1280382"/>
              <a:gd name="connsiteX5" fmla="*/ 2627071 w 2629452"/>
              <a:gd name="connsiteY5" fmla="*/ 1280382 h 1280382"/>
              <a:gd name="connsiteX6" fmla="*/ 155852 w 2629452"/>
              <a:gd name="connsiteY6" fmla="*/ 1278000 h 1280382"/>
              <a:gd name="connsiteX7" fmla="*/ 0 w 2629452"/>
              <a:gd name="connsiteY7" fmla="*/ 1122148 h 1280382"/>
              <a:gd name="connsiteX8" fmla="*/ 0 w 2629452"/>
              <a:gd name="connsiteY8" fmla="*/ 155852 h 1280382"/>
              <a:gd name="connsiteX0" fmla="*/ 0 w 2630523"/>
              <a:gd name="connsiteY0" fmla="*/ 155852 h 1280382"/>
              <a:gd name="connsiteX1" fmla="*/ 155852 w 2630523"/>
              <a:gd name="connsiteY1" fmla="*/ 0 h 1280382"/>
              <a:gd name="connsiteX2" fmla="*/ 2629452 w 2630523"/>
              <a:gd name="connsiteY2" fmla="*/ 2381 h 1280382"/>
              <a:gd name="connsiteX3" fmla="*/ 2630523 w 2630523"/>
              <a:gd name="connsiteY3" fmla="*/ 158233 h 1280382"/>
              <a:gd name="connsiteX4" fmla="*/ 2628142 w 2630523"/>
              <a:gd name="connsiteY4" fmla="*/ 1122148 h 1280382"/>
              <a:gd name="connsiteX5" fmla="*/ 2627071 w 2630523"/>
              <a:gd name="connsiteY5" fmla="*/ 1280382 h 1280382"/>
              <a:gd name="connsiteX6" fmla="*/ 155852 w 2630523"/>
              <a:gd name="connsiteY6" fmla="*/ 1278000 h 1280382"/>
              <a:gd name="connsiteX7" fmla="*/ 0 w 2630523"/>
              <a:gd name="connsiteY7" fmla="*/ 1122148 h 1280382"/>
              <a:gd name="connsiteX8" fmla="*/ 0 w 2630523"/>
              <a:gd name="connsiteY8" fmla="*/ 155852 h 1280382"/>
              <a:gd name="connsiteX0" fmla="*/ 0 w 2630523"/>
              <a:gd name="connsiteY0" fmla="*/ 155852 h 1280382"/>
              <a:gd name="connsiteX1" fmla="*/ 155852 w 2630523"/>
              <a:gd name="connsiteY1" fmla="*/ 0 h 1280382"/>
              <a:gd name="connsiteX2" fmla="*/ 2629452 w 2630523"/>
              <a:gd name="connsiteY2" fmla="*/ 2381 h 1280382"/>
              <a:gd name="connsiteX3" fmla="*/ 2630523 w 2630523"/>
              <a:gd name="connsiteY3" fmla="*/ 158233 h 1280382"/>
              <a:gd name="connsiteX4" fmla="*/ 2628142 w 2630523"/>
              <a:gd name="connsiteY4" fmla="*/ 1122148 h 1280382"/>
              <a:gd name="connsiteX5" fmla="*/ 2627071 w 2630523"/>
              <a:gd name="connsiteY5" fmla="*/ 1280382 h 1280382"/>
              <a:gd name="connsiteX6" fmla="*/ 155852 w 2630523"/>
              <a:gd name="connsiteY6" fmla="*/ 1278000 h 1280382"/>
              <a:gd name="connsiteX7" fmla="*/ 0 w 2630523"/>
              <a:gd name="connsiteY7" fmla="*/ 1122148 h 1280382"/>
              <a:gd name="connsiteX8" fmla="*/ 0 w 2630523"/>
              <a:gd name="connsiteY8" fmla="*/ 155852 h 1280382"/>
              <a:gd name="connsiteX0" fmla="*/ 0 w 2630523"/>
              <a:gd name="connsiteY0" fmla="*/ 155852 h 1280382"/>
              <a:gd name="connsiteX1" fmla="*/ 155852 w 2630523"/>
              <a:gd name="connsiteY1" fmla="*/ 0 h 1280382"/>
              <a:gd name="connsiteX2" fmla="*/ 2629452 w 2630523"/>
              <a:gd name="connsiteY2" fmla="*/ 2381 h 1280382"/>
              <a:gd name="connsiteX3" fmla="*/ 2630523 w 2630523"/>
              <a:gd name="connsiteY3" fmla="*/ 158233 h 1280382"/>
              <a:gd name="connsiteX4" fmla="*/ 2628142 w 2630523"/>
              <a:gd name="connsiteY4" fmla="*/ 1122148 h 1280382"/>
              <a:gd name="connsiteX5" fmla="*/ 2627071 w 2630523"/>
              <a:gd name="connsiteY5" fmla="*/ 1280382 h 1280382"/>
              <a:gd name="connsiteX6" fmla="*/ 155852 w 2630523"/>
              <a:gd name="connsiteY6" fmla="*/ 1278000 h 1280382"/>
              <a:gd name="connsiteX7" fmla="*/ 0 w 2630523"/>
              <a:gd name="connsiteY7" fmla="*/ 1122148 h 1280382"/>
              <a:gd name="connsiteX8" fmla="*/ 0 w 2630523"/>
              <a:gd name="connsiteY8" fmla="*/ 155852 h 128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523" h="1280382">
                <a:moveTo>
                  <a:pt x="0" y="155852"/>
                </a:moveTo>
                <a:cubicBezTo>
                  <a:pt x="0" y="69777"/>
                  <a:pt x="69777" y="0"/>
                  <a:pt x="155852" y="0"/>
                </a:cubicBezTo>
                <a:lnTo>
                  <a:pt x="2629452" y="2381"/>
                </a:lnTo>
                <a:cubicBezTo>
                  <a:pt x="2625040" y="150018"/>
                  <a:pt x="2625761" y="74539"/>
                  <a:pt x="2630523" y="158233"/>
                </a:cubicBezTo>
                <a:cubicBezTo>
                  <a:pt x="2629729" y="479538"/>
                  <a:pt x="2628936" y="800843"/>
                  <a:pt x="2628142" y="1122148"/>
                </a:cubicBezTo>
                <a:cubicBezTo>
                  <a:pt x="2628142" y="1208223"/>
                  <a:pt x="2629802" y="1163701"/>
                  <a:pt x="2627071" y="1280382"/>
                </a:cubicBezTo>
                <a:lnTo>
                  <a:pt x="155852" y="1278000"/>
                </a:lnTo>
                <a:cubicBezTo>
                  <a:pt x="69777" y="1278000"/>
                  <a:pt x="0" y="1208223"/>
                  <a:pt x="0" y="1122148"/>
                </a:cubicBezTo>
                <a:lnTo>
                  <a:pt x="0" y="155852"/>
                </a:lnTo>
                <a:close/>
              </a:path>
            </a:pathLst>
          </a:custGeom>
          <a:solidFill>
            <a:schemeClr val="accent1">
              <a:alpha val="90000"/>
            </a:schemeClr>
          </a:solidFill>
        </p:spPr>
        <p:txBody>
          <a:bodyPr lIns="180000" rIns="180000" anchor="ctr" anchorCtr="0"/>
          <a:lstStyle>
            <a:lvl1pPr marL="0" indent="0">
              <a:buNone/>
              <a:defRPr sz="1240" i="0">
                <a:solidFill>
                  <a:schemeClr val="bg1"/>
                </a:solidFill>
                <a:latin typeface="Myriad for Rabobank It" panose="020B0503030403090204" pitchFamily="34" charset="0"/>
              </a:defRPr>
            </a:lvl1pPr>
          </a:lstStyle>
          <a:p>
            <a:pPr lvl="0"/>
            <a:endParaRPr lang="nl-NL" noProof="0"/>
          </a:p>
        </p:txBody>
      </p:sp>
      <p:sp>
        <p:nvSpPr>
          <p:cNvPr id="9" name="Rechthoek 8" hidden="1">
            <a:extLst>
              <a:ext uri="{FF2B5EF4-FFF2-40B4-BE49-F238E27FC236}">
                <a16:creationId xmlns:a16="http://schemas.microsoft.com/office/drawing/2014/main" id="{63D7DE0D-1131-42BC-B2E0-B6E8942CB597}"/>
              </a:ext>
            </a:extLst>
          </p:cNvPr>
          <p:cNvSpPr/>
          <p:nvPr userDrawn="1"/>
        </p:nvSpPr>
        <p:spPr>
          <a:xfrm>
            <a:off x="5785336" y="1"/>
            <a:ext cx="475200" cy="4550400"/>
          </a:xfrm>
          <a:prstGeom prst="rect">
            <a:avLst/>
          </a:prstGeom>
          <a:noFill/>
          <a:ln w="3175" cap="rnd" cmpd="sng" algn="ctr">
            <a:solidFill>
              <a:srgbClr val="FF0000"/>
            </a:solidFill>
            <a:prstDash val="solid"/>
          </a:ln>
          <a:effectLst/>
        </p:spPr>
        <p:txBody>
          <a:bodyPr rtlCol="0" anchor="ctr"/>
          <a:lstStyle/>
          <a:p>
            <a:pPr algn="ctr"/>
            <a:endParaRPr lang="nl-NL" sz="2400">
              <a:solidFill>
                <a:srgbClr val="5E6A71"/>
              </a:solidFill>
              <a:latin typeface="Myriad for Rabobank" panose="020B0503030403020204" pitchFamily="34" charset="0"/>
            </a:endParaRPr>
          </a:p>
        </p:txBody>
      </p:sp>
      <p:sp>
        <p:nvSpPr>
          <p:cNvPr id="15" name="Titel 1">
            <a:extLst>
              <a:ext uri="{FF2B5EF4-FFF2-40B4-BE49-F238E27FC236}">
                <a16:creationId xmlns:a16="http://schemas.microsoft.com/office/drawing/2014/main" id="{F77D2CCB-B941-4505-9C7D-9E69A836B8DA}"/>
              </a:ext>
            </a:extLst>
          </p:cNvPr>
          <p:cNvSpPr>
            <a:spLocks noGrp="1"/>
          </p:cNvSpPr>
          <p:nvPr>
            <p:ph type="title"/>
          </p:nvPr>
        </p:nvSpPr>
        <p:spPr>
          <a:xfrm>
            <a:off x="471599" y="353833"/>
            <a:ext cx="5326623" cy="507474"/>
          </a:xfrm>
        </p:spPr>
        <p:txBody>
          <a:bodyPr/>
          <a:lstStyle>
            <a:lvl1pPr>
              <a:defRPr sz="2800" b="0" i="0">
                <a:latin typeface="Myriad for Rabobank Bd It" panose="020B0703030403090204" pitchFamily="34" charset="0"/>
              </a:defRPr>
            </a:lvl1pPr>
          </a:lstStyle>
          <a:p>
            <a:endParaRPr lang="nl-NL"/>
          </a:p>
        </p:txBody>
      </p:sp>
      <p:sp>
        <p:nvSpPr>
          <p:cNvPr id="19" name="Slide Number Placeholder 10">
            <a:extLst>
              <a:ext uri="{FF2B5EF4-FFF2-40B4-BE49-F238E27FC236}">
                <a16:creationId xmlns:a16="http://schemas.microsoft.com/office/drawing/2014/main" id="{F36503AA-B74D-4905-AEA0-FC92101D94E9}"/>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21" name="Tijdelijke aanduiding voor tekst en wit logo">
            <a:extLst>
              <a:ext uri="{FF2B5EF4-FFF2-40B4-BE49-F238E27FC236}">
                <a16:creationId xmlns:a16="http://schemas.microsoft.com/office/drawing/2014/main" id="{855885D2-E537-45A4-BE5A-55BD95386330}"/>
              </a:ext>
            </a:extLst>
          </p:cNvPr>
          <p:cNvSpPr>
            <a:spLocks noGrp="1"/>
          </p:cNvSpPr>
          <p:nvPr>
            <p:ph type="body" sz="quarter" idx="18"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22" name="Tijdelijke aanduiding voor tekst en blauw logo">
            <a:extLst>
              <a:ext uri="{FF2B5EF4-FFF2-40B4-BE49-F238E27FC236}">
                <a16:creationId xmlns:a16="http://schemas.microsoft.com/office/drawing/2014/main" id="{4AF8BA2C-9AA5-4AD5-9234-8872C0084D06}"/>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2" name="Content Placeholder 6">
            <a:extLst>
              <a:ext uri="{FF2B5EF4-FFF2-40B4-BE49-F238E27FC236}">
                <a16:creationId xmlns:a16="http://schemas.microsoft.com/office/drawing/2014/main" id="{FA3F3F6E-404D-4600-A83C-B822A91F1192}"/>
              </a:ext>
            </a:extLst>
          </p:cNvPr>
          <p:cNvSpPr>
            <a:spLocks noGrp="1"/>
          </p:cNvSpPr>
          <p:nvPr>
            <p:ph sz="quarter" idx="13"/>
          </p:nvPr>
        </p:nvSpPr>
        <p:spPr>
          <a:xfrm>
            <a:off x="471600" y="1288800"/>
            <a:ext cx="5326622"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6" name="Tijdelijke aanduiding voor tekst 5">
            <a:extLst>
              <a:ext uri="{FF2B5EF4-FFF2-40B4-BE49-F238E27FC236}">
                <a16:creationId xmlns:a16="http://schemas.microsoft.com/office/drawing/2014/main" id="{1E8A4BDF-A151-4E47-9DDD-6D9ED3B25FB5}"/>
              </a:ext>
            </a:extLst>
          </p:cNvPr>
          <p:cNvSpPr>
            <a:spLocks noGrp="1"/>
          </p:cNvSpPr>
          <p:nvPr>
            <p:ph type="body" sz="quarter" idx="12"/>
          </p:nvPr>
        </p:nvSpPr>
        <p:spPr>
          <a:xfrm>
            <a:off x="478800" y="867600"/>
            <a:ext cx="5323179"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23"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32F51742-C378-4307-9369-C5046770E4B3}"/>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p>
        </p:txBody>
      </p:sp>
    </p:spTree>
    <p:extLst>
      <p:ext uri="{BB962C8B-B14F-4D97-AF65-F5344CB8AC3E}">
        <p14:creationId xmlns:p14="http://schemas.microsoft.com/office/powerpoint/2010/main" val="42712780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en inhoud">
    <p:spTree>
      <p:nvGrpSpPr>
        <p:cNvPr id="1" name=""/>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B6A8DB79-EF1E-48F1-BC3F-196DCD482170}"/>
              </a:ext>
            </a:extLst>
          </p:cNvPr>
          <p:cNvSpPr>
            <a:spLocks noGrp="1"/>
          </p:cNvSpPr>
          <p:nvPr>
            <p:ph sz="quarter" idx="13"/>
          </p:nvPr>
        </p:nvSpPr>
        <p:spPr>
          <a:xfrm>
            <a:off x="471600" y="1288800"/>
            <a:ext cx="38628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9" name="Titel 1">
            <a:extLst>
              <a:ext uri="{FF2B5EF4-FFF2-40B4-BE49-F238E27FC236}">
                <a16:creationId xmlns:a16="http://schemas.microsoft.com/office/drawing/2014/main" id="{85BA8DAC-DCCA-4CA5-ABD8-46E867D9EB03}"/>
              </a:ext>
            </a:extLst>
          </p:cNvPr>
          <p:cNvSpPr>
            <a:spLocks noGrp="1"/>
          </p:cNvSpPr>
          <p:nvPr>
            <p:ph type="title"/>
          </p:nvPr>
        </p:nvSpPr>
        <p:spPr>
          <a:xfrm>
            <a:off x="471599" y="353833"/>
            <a:ext cx="8200801" cy="507474"/>
          </a:xfrm>
        </p:spPr>
        <p:txBody>
          <a:bodyPr/>
          <a:lstStyle>
            <a:lvl1pPr>
              <a:defRPr sz="2800" b="0" i="0">
                <a:latin typeface="Myriad for Rabobank Bd It" panose="020B0703030403090204" pitchFamily="34" charset="0"/>
              </a:defRPr>
            </a:lvl1pPr>
          </a:lstStyle>
          <a:p>
            <a:endParaRPr lang="nl-NL"/>
          </a:p>
        </p:txBody>
      </p:sp>
      <p:sp>
        <p:nvSpPr>
          <p:cNvPr id="13" name="Tijdelijke aanduiding voor tekst 5">
            <a:extLst>
              <a:ext uri="{FF2B5EF4-FFF2-40B4-BE49-F238E27FC236}">
                <a16:creationId xmlns:a16="http://schemas.microsoft.com/office/drawing/2014/main" id="{6D0C4D06-2BA9-4A88-B7B0-2FE2F3294A63}"/>
              </a:ext>
            </a:extLst>
          </p:cNvPr>
          <p:cNvSpPr>
            <a:spLocks noGrp="1"/>
          </p:cNvSpPr>
          <p:nvPr>
            <p:ph type="body" sz="quarter" idx="12"/>
          </p:nvPr>
        </p:nvSpPr>
        <p:spPr>
          <a:xfrm>
            <a:off x="478800" y="867600"/>
            <a:ext cx="8195500"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6" name="Slide Number Placeholder 10">
            <a:extLst>
              <a:ext uri="{FF2B5EF4-FFF2-40B4-BE49-F238E27FC236}">
                <a16:creationId xmlns:a16="http://schemas.microsoft.com/office/drawing/2014/main" id="{29E56150-9A79-4684-84C6-5C68EBA24582}"/>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6" name="text" descr="{&quot;templafy&quot;:{&quot;type&quot;:&quot;text&quot;,&quot;binding&quot;:&quot;Translations.Add_Table_Large&quot;}}" title="Translations.Add_Table_Large">
            <a:extLst>
              <a:ext uri="{FF2B5EF4-FFF2-40B4-BE49-F238E27FC236}">
                <a16:creationId xmlns:a16="http://schemas.microsoft.com/office/drawing/2014/main" id="{64DC13F7-7354-47CF-956A-155116DBFA15}"/>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Kies voor een dia-brede tabel het </a:t>
            </a:r>
            <a:r>
              <a:rPr lang="nl-NL" sz="1200" err="1">
                <a:solidFill>
                  <a:schemeClr val="bg2">
                    <a:lumMod val="50000"/>
                  </a:schemeClr>
                </a:solidFill>
                <a:latin typeface="Myriad for Rabobank" panose="020B0503030403020204" pitchFamily="34" charset="0"/>
              </a:rPr>
              <a:t>diatype</a:t>
            </a:r>
            <a:r>
              <a:rPr lang="nl-NL" sz="1200">
                <a:solidFill>
                  <a:schemeClr val="bg2">
                    <a:lumMod val="50000"/>
                  </a:schemeClr>
                </a:solidFill>
                <a:latin typeface="Myriad for Rabobank" panose="020B0503030403020204" pitchFamily="34" charset="0"/>
              </a:rPr>
              <a:t> 'Alleen titel' en kopieer daar de brede voorbeeldtabel in. </a:t>
            </a:r>
            <a:endParaRPr lang="nl-NL" sz="1200" b="1" i="1">
              <a:solidFill>
                <a:schemeClr val="bg2">
                  <a:lumMod val="50000"/>
                </a:schemeClr>
              </a:solidFill>
              <a:latin typeface="Myriad for Rabobank" panose="020B0503030403020204" pitchFamily="34" charset="0"/>
            </a:endParaRPr>
          </a:p>
        </p:txBody>
      </p:sp>
      <p:sp>
        <p:nvSpPr>
          <p:cNvPr id="17" name="text" descr="{&quot;templafy&quot;:{&quot;type&quot;:&quot;text&quot;,&quot;binding&quot;:&quot;Translations.Add_Table_Large&quot;}}" title="Translations.Add_Table_Large">
            <a:extLst>
              <a:ext uri="{FF2B5EF4-FFF2-40B4-BE49-F238E27FC236}">
                <a16:creationId xmlns:a16="http://schemas.microsoft.com/office/drawing/2014/main" id="{403C4183-068E-4EFE-89A9-5D3EBF92A3F5}"/>
              </a:ext>
            </a:extLst>
          </p:cNvPr>
          <p:cNvSpPr/>
          <p:nvPr userDrawn="1"/>
        </p:nvSpPr>
        <p:spPr>
          <a:xfrm>
            <a:off x="0" y="-546101"/>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Kopieer in het rechter vak de smalle voorbeeldtabel en pas deze aan. </a:t>
            </a:r>
            <a:endParaRPr lang="nl-NL" sz="1200" i="1">
              <a:solidFill>
                <a:schemeClr val="bg2">
                  <a:lumMod val="50000"/>
                </a:schemeClr>
              </a:solidFill>
              <a:latin typeface="Myriad for Rabobank" panose="020B0503030403020204" pitchFamily="34" charset="0"/>
            </a:endParaRPr>
          </a:p>
        </p:txBody>
      </p:sp>
      <p:pic>
        <p:nvPicPr>
          <p:cNvPr id="20" name="Afbeelding 19">
            <a:extLst>
              <a:ext uri="{FF2B5EF4-FFF2-40B4-BE49-F238E27FC236}">
                <a16:creationId xmlns:a16="http://schemas.microsoft.com/office/drawing/2014/main" id="{49A57793-5BC2-41E2-9812-F005A48D5420}"/>
              </a:ext>
            </a:extLst>
          </p:cNvPr>
          <p:cNvPicPr>
            <a:picLocks noChangeAspect="1"/>
          </p:cNvPicPr>
          <p:nvPr userDrawn="1"/>
        </p:nvPicPr>
        <p:blipFill>
          <a:blip r:embed="rId2"/>
          <a:stretch>
            <a:fillRect/>
          </a:stretch>
        </p:blipFill>
        <p:spPr>
          <a:xfrm>
            <a:off x="8017200" y="6494400"/>
            <a:ext cx="658660" cy="120272"/>
          </a:xfrm>
          <a:prstGeom prst="rect">
            <a:avLst/>
          </a:prstGeom>
        </p:spPr>
      </p:pic>
      <p:sp>
        <p:nvSpPr>
          <p:cNvPr id="11" name="Content Placeholder 6">
            <a:extLst>
              <a:ext uri="{FF2B5EF4-FFF2-40B4-BE49-F238E27FC236}">
                <a16:creationId xmlns:a16="http://schemas.microsoft.com/office/drawing/2014/main" id="{CB78B9A5-CD06-43EC-97D2-3B11086CBBEB}"/>
              </a:ext>
            </a:extLst>
          </p:cNvPr>
          <p:cNvSpPr>
            <a:spLocks noGrp="1"/>
          </p:cNvSpPr>
          <p:nvPr>
            <p:ph sz="quarter" idx="15"/>
          </p:nvPr>
        </p:nvSpPr>
        <p:spPr>
          <a:xfrm>
            <a:off x="4809600" y="1288800"/>
            <a:ext cx="3862800" cy="495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Tree>
    <p:extLst>
      <p:ext uri="{BB962C8B-B14F-4D97-AF65-F5344CB8AC3E}">
        <p14:creationId xmlns:p14="http://schemas.microsoft.com/office/powerpoint/2010/main" val="31611128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logo met missie">
    <p:spTree>
      <p:nvGrpSpPr>
        <p:cNvPr id="1" name=""/>
        <p:cNvGrpSpPr/>
        <p:nvPr/>
      </p:nvGrpSpPr>
      <p:grpSpPr>
        <a:xfrm>
          <a:off x="0" y="0"/>
          <a:ext cx="0" cy="0"/>
          <a:chOff x="0" y="0"/>
          <a:chExt cx="0" cy="0"/>
        </a:xfrm>
      </p:grpSpPr>
      <p:sp>
        <p:nvSpPr>
          <p:cNvPr id="3"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3852C3AF-6C3C-4ECF-9E9B-2DB2125D706C}"/>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5" name="Picture Placeholder 14">
            <a:extLst>
              <a:ext uri="{FF2B5EF4-FFF2-40B4-BE49-F238E27FC236}">
                <a16:creationId xmlns:a16="http://schemas.microsoft.com/office/drawing/2014/main" id="{0C0A827F-763E-4711-A0E2-CC15AFF28F20}"/>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2" name="Tijdelijke aanduiding voor tekst 5">
            <a:extLst>
              <a:ext uri="{FF2B5EF4-FFF2-40B4-BE49-F238E27FC236}">
                <a16:creationId xmlns:a16="http://schemas.microsoft.com/office/drawing/2014/main" id="{4D050B3B-16C6-4FFD-A0AB-DCC00558E0D4}"/>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0" name="Ondertitel">
            <a:extLst>
              <a:ext uri="{FF2B5EF4-FFF2-40B4-BE49-F238E27FC236}">
                <a16:creationId xmlns:a16="http://schemas.microsoft.com/office/drawing/2014/main" id="{933BB2C9-7DC2-4EFA-AF69-96BC81DFDEA9}"/>
              </a:ext>
            </a:extLst>
          </p:cNvPr>
          <p:cNvSpPr>
            <a:spLocks noGrp="1"/>
          </p:cNvSpPr>
          <p:nvPr>
            <p:ph type="subTitle" idx="1"/>
          </p:nvPr>
        </p:nvSpPr>
        <p:spPr>
          <a:xfrm>
            <a:off x="2" y="12753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1" name="Titel 14">
            <a:extLst>
              <a:ext uri="{FF2B5EF4-FFF2-40B4-BE49-F238E27FC236}">
                <a16:creationId xmlns:a16="http://schemas.microsoft.com/office/drawing/2014/main" id="{D76300FD-CA44-4054-8556-9AB92C527381}"/>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4" name="text" descr="{&quot;templafy&quot;:{&quot;type&quot;:&quot;text&quot;,&quot;binding&quot;:&quot;Translations.Rabo_Title_Slides&quot;}}" title="Translations.Rabo_Title_Slides">
            <a:extLst>
              <a:ext uri="{FF2B5EF4-FFF2-40B4-BE49-F238E27FC236}">
                <a16:creationId xmlns:a16="http://schemas.microsoft.com/office/drawing/2014/main" id="{5432CF20-0432-486D-BCDE-BDF06F091BC6}"/>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6" name="text" descr="{&quot;templafy&quot;:{&quot;type&quot;:&quot;text&quot;,&quot;binding&quot;:&quot;Translations.Background_Photo&quot;}}" title="Translations.Background_Photo">
            <a:extLst>
              <a:ext uri="{FF2B5EF4-FFF2-40B4-BE49-F238E27FC236}">
                <a16:creationId xmlns:a16="http://schemas.microsoft.com/office/drawing/2014/main" id="{E4D10D4D-6BC9-4A11-8F36-0139596D8703}"/>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14631815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at pioenroze">
    <p:bg>
      <p:bgPr>
        <a:solidFill>
          <a:srgbClr val="C8009C"/>
        </a:solidFill>
        <a:effectLst/>
      </p:bgPr>
    </p:bg>
    <p:spTree>
      <p:nvGrpSpPr>
        <p:cNvPr id="1" name=""/>
        <p:cNvGrpSpPr/>
        <p:nvPr/>
      </p:nvGrpSpPr>
      <p:grpSpPr>
        <a:xfrm>
          <a:off x="0" y="0"/>
          <a:ext cx="0" cy="0"/>
          <a:chOff x="0" y="0"/>
          <a:chExt cx="0" cy="0"/>
        </a:xfrm>
      </p:grpSpPr>
      <p:sp>
        <p:nvSpPr>
          <p:cNvPr id="7" name="Tijdelijke aanduiding voor tekst 8">
            <a:extLst>
              <a:ext uri="{FF2B5EF4-FFF2-40B4-BE49-F238E27FC236}">
                <a16:creationId xmlns:a16="http://schemas.microsoft.com/office/drawing/2014/main" id="{C7437EB6-0FC2-43B3-A7E8-6587AB244598}"/>
              </a:ext>
            </a:extLst>
          </p:cNvPr>
          <p:cNvSpPr>
            <a:spLocks noGrp="1"/>
          </p:cNvSpPr>
          <p:nvPr>
            <p:ph type="body" sz="quarter" idx="10"/>
          </p:nvPr>
        </p:nvSpPr>
        <p:spPr>
          <a:xfrm>
            <a:off x="471600" y="471600"/>
            <a:ext cx="8200800" cy="5770800"/>
          </a:xfrm>
        </p:spPr>
        <p:txBody>
          <a:bodyPr anchor="ctr" anchorCtr="0"/>
          <a:lstStyle>
            <a:lvl1pPr marL="0" indent="0" algn="ctr">
              <a:lnSpc>
                <a:spcPts val="4700"/>
              </a:lnSpc>
              <a:buNone/>
              <a:defRPr sz="4690" i="0">
                <a:solidFill>
                  <a:schemeClr val="bg1"/>
                </a:solidFill>
                <a:latin typeface="Myriad for Rabobank It" panose="020B0503030403090204" pitchFamily="34" charset="0"/>
              </a:defRPr>
            </a:lvl1pPr>
            <a:lvl2pPr marL="0" indent="0" algn="ctr">
              <a:lnSpc>
                <a:spcPts val="4690"/>
              </a:lnSpc>
              <a:buNone/>
              <a:defRPr sz="1880">
                <a:solidFill>
                  <a:schemeClr val="bg1"/>
                </a:solidFill>
                <a:latin typeface="Myriad for Rabobank" panose="020B0503030403020204" pitchFamily="34" charset="0"/>
              </a:defRPr>
            </a:lvl2pPr>
            <a:lvl3pPr marL="0" indent="0" algn="ctr">
              <a:lnSpc>
                <a:spcPts val="4690"/>
              </a:lnSpc>
              <a:buNone/>
              <a:defRPr sz="1880">
                <a:solidFill>
                  <a:schemeClr val="bg1"/>
                </a:solidFill>
                <a:latin typeface="Myriad for Rabobank" panose="020B0503030403020204" pitchFamily="34" charset="0"/>
              </a:defRPr>
            </a:lvl3pPr>
            <a:lvl4pPr marL="0" indent="0" algn="ctr">
              <a:lnSpc>
                <a:spcPts val="4690"/>
              </a:lnSpc>
              <a:buNone/>
              <a:defRPr sz="1880">
                <a:solidFill>
                  <a:schemeClr val="bg1"/>
                </a:solidFill>
                <a:latin typeface="Myriad for Rabobank" panose="020B0503030403020204" pitchFamily="34" charset="0"/>
              </a:defRPr>
            </a:lvl4pPr>
            <a:lvl5pPr algn="ctr">
              <a:lnSpc>
                <a:spcPts val="4690"/>
              </a:lnSpc>
              <a:defRPr sz="1880" b="0" i="0">
                <a:solidFill>
                  <a:schemeClr val="bg1"/>
                </a:solidFill>
                <a:latin typeface="Myriad for Rabobank Bd It" panose="020B0703030403090204" pitchFamily="34" charset="0"/>
              </a:defRPr>
            </a:lvl5pPr>
          </a:lstStyle>
          <a:p>
            <a:pPr lvl="0"/>
            <a:endParaRPr lang="nl-NL" noProof="0"/>
          </a:p>
          <a:p>
            <a:pPr lvl="1"/>
            <a:endParaRPr lang="nl-NL"/>
          </a:p>
          <a:p>
            <a:pPr lvl="2"/>
            <a:endParaRPr lang="nl-NL"/>
          </a:p>
          <a:p>
            <a:pPr lvl="3"/>
            <a:endParaRPr lang="nl-NL"/>
          </a:p>
          <a:p>
            <a:pPr lvl="5"/>
            <a:endParaRPr lang="nl-NL"/>
          </a:p>
        </p:txBody>
      </p:sp>
      <p:sp>
        <p:nvSpPr>
          <p:cNvPr id="9" name="text" descr="{&quot;templafy&quot;:{&quot;type&quot;:&quot;text&quot;,&quot;binding&quot;:&quot;Translations.Quote_Layout_Name&quot;}}" title="Translations.Quote_Layout_Name">
            <a:extLst>
              <a:ext uri="{FF2B5EF4-FFF2-40B4-BE49-F238E27FC236}">
                <a16:creationId xmlns:a16="http://schemas.microsoft.com/office/drawing/2014/main" id="{B25E3C36-42A9-4281-B045-5064B874D93C}"/>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K</a:t>
            </a:r>
            <a:r>
              <a:rPr lang="nl-NL" sz="1200" i="0">
                <a:solidFill>
                  <a:schemeClr val="bg2">
                    <a:lumMod val="50000"/>
                  </a:schemeClr>
                </a:solidFill>
                <a:latin typeface="Myriad for Rabobank" panose="020B0503030403020204" pitchFamily="34" charset="0"/>
              </a:rPr>
              <a:t>ies tekstniveau 2 voor de naam onder een citaat</a:t>
            </a:r>
          </a:p>
        </p:txBody>
      </p:sp>
      <p:sp>
        <p:nvSpPr>
          <p:cNvPr id="10" name="text" descr="{&quot;templafy&quot;:{&quot;type&quot;:&quot;text&quot;,&quot;binding&quot;:&quot;Translations.Background_Colour&quot;}}" title="Translations.Background_Colour">
            <a:extLst>
              <a:ext uri="{FF2B5EF4-FFF2-40B4-BE49-F238E27FC236}">
                <a16:creationId xmlns:a16="http://schemas.microsoft.com/office/drawing/2014/main" id="{7C546F52-4C93-4385-AD2E-AED2433DDCCC}"/>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Kies voor een andere achtergrondkleur </a:t>
            </a:r>
            <a:r>
              <a:rPr lang="nl-NL" sz="1200" b="0" i="0">
                <a:solidFill>
                  <a:schemeClr val="bg2">
                    <a:lumMod val="50000"/>
                  </a:schemeClr>
                </a:solidFill>
                <a:latin typeface="Myriad for Rabobank SBd" panose="020B0603030403020204" pitchFamily="34" charset="0"/>
              </a:rPr>
              <a:t>Ontwerpen, Achtergrond opmaken, Opvulling, Effen opvulling,</a:t>
            </a:r>
            <a:r>
              <a:rPr lang="nl-NL" sz="1200" b="0" i="0">
                <a:solidFill>
                  <a:schemeClr val="bg2">
                    <a:lumMod val="50000"/>
                  </a:schemeClr>
                </a:solidFill>
                <a:latin typeface="Myriad for Rabobank SBd It" panose="020B0603030403090204" pitchFamily="34" charset="0"/>
              </a:rPr>
              <a:t> Kies een van de accentkleuren</a:t>
            </a:r>
            <a:endParaRPr lang="nl-NL" sz="1200" b="0" i="1">
              <a:solidFill>
                <a:schemeClr val="bg2">
                  <a:lumMod val="50000"/>
                </a:schemeClr>
              </a:solidFill>
              <a:latin typeface="Myriad for Rabobank SBd It" panose="020B0603030403090204" pitchFamily="34" charset="0"/>
            </a:endParaRPr>
          </a:p>
        </p:txBody>
      </p:sp>
      <p:sp>
        <p:nvSpPr>
          <p:cNvPr id="11" name="text" descr="{&quot;templafy&quot;:{&quot;type&quot;:&quot;text&quot;,&quot;binding&quot;:&quot;Translations.Quote_Highlight&quot;}}" title="Translations.Quote_Highlight">
            <a:extLst>
              <a:ext uri="{FF2B5EF4-FFF2-40B4-BE49-F238E27FC236}">
                <a16:creationId xmlns:a16="http://schemas.microsoft.com/office/drawing/2014/main" id="{3C4F00DC-23E3-4ED3-BB02-E6CCD5A349CC}"/>
              </a:ext>
            </a:extLst>
          </p:cNvPr>
          <p:cNvSpPr/>
          <p:nvPr userDrawn="1"/>
        </p:nvSpPr>
        <p:spPr>
          <a:xfrm>
            <a:off x="0" y="-733156"/>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K</a:t>
            </a:r>
            <a:r>
              <a:rPr lang="nl-NL" sz="1200">
                <a:solidFill>
                  <a:schemeClr val="bg2">
                    <a:lumMod val="50000"/>
                  </a:schemeClr>
                </a:solidFill>
                <a:latin typeface="Myriad for Rabobank" panose="020B0503030403020204" pitchFamily="34" charset="0"/>
              </a:rPr>
              <a:t>ies om een woord in het citaat te benadrukken het lettertype</a:t>
            </a:r>
            <a:r>
              <a:rPr lang="nl-NL" sz="1200" b="0" i="0">
                <a:solidFill>
                  <a:schemeClr val="bg2">
                    <a:lumMod val="50000"/>
                  </a:schemeClr>
                </a:solidFill>
                <a:latin typeface="Myriad for Rabobank Lt" panose="020B0403030403020204" pitchFamily="34" charset="0"/>
              </a:rPr>
              <a:t> </a:t>
            </a:r>
            <a:r>
              <a:rPr lang="nl-NL" sz="1200" b="0" kern="1200" err="1">
                <a:solidFill>
                  <a:schemeClr val="bg2">
                    <a:lumMod val="50000"/>
                  </a:schemeClr>
                </a:solidFill>
                <a:latin typeface="Myriad for Rabobank SBd" panose="020B0603030403020204" pitchFamily="34" charset="0"/>
                <a:ea typeface="+mn-ea"/>
                <a:cs typeface="+mn-cs"/>
              </a:rPr>
              <a:t>Myriad</a:t>
            </a:r>
            <a:r>
              <a:rPr lang="nl-NL" sz="1200" b="0" kern="1200">
                <a:solidFill>
                  <a:schemeClr val="bg2">
                    <a:lumMod val="50000"/>
                  </a:schemeClr>
                </a:solidFill>
                <a:latin typeface="Myriad for Rabobank SBd" panose="020B0603030403020204" pitchFamily="34" charset="0"/>
                <a:ea typeface="+mn-ea"/>
                <a:cs typeface="+mn-cs"/>
              </a:rPr>
              <a:t> </a:t>
            </a:r>
            <a:r>
              <a:rPr lang="nl-NL" sz="1200" b="0" kern="1200" err="1">
                <a:solidFill>
                  <a:schemeClr val="bg2">
                    <a:lumMod val="50000"/>
                  </a:schemeClr>
                </a:solidFill>
                <a:latin typeface="Myriad for Rabobank SBd" panose="020B0603030403020204" pitchFamily="34" charset="0"/>
                <a:ea typeface="+mn-ea"/>
                <a:cs typeface="+mn-cs"/>
              </a:rPr>
              <a:t>for</a:t>
            </a:r>
            <a:r>
              <a:rPr lang="nl-NL" sz="1200" b="0" kern="1200">
                <a:solidFill>
                  <a:schemeClr val="bg2">
                    <a:lumMod val="50000"/>
                  </a:schemeClr>
                </a:solidFill>
                <a:latin typeface="Myriad for Rabobank SBd" panose="020B0603030403020204" pitchFamily="34" charset="0"/>
                <a:ea typeface="+mn-ea"/>
                <a:cs typeface="+mn-cs"/>
              </a:rPr>
              <a:t> Rabobank </a:t>
            </a:r>
            <a:r>
              <a:rPr lang="nl-NL" sz="1200" b="0" kern="1200" err="1">
                <a:solidFill>
                  <a:schemeClr val="bg2">
                    <a:lumMod val="50000"/>
                  </a:schemeClr>
                </a:solidFill>
                <a:latin typeface="Myriad for Rabobank SBd" panose="020B0603030403020204" pitchFamily="34" charset="0"/>
                <a:ea typeface="+mn-ea"/>
                <a:cs typeface="+mn-cs"/>
              </a:rPr>
              <a:t>SemiBold</a:t>
            </a:r>
            <a:endParaRPr lang="nl-NL" sz="1200" b="0" i="1">
              <a:solidFill>
                <a:schemeClr val="bg2">
                  <a:lumMod val="50000"/>
                </a:schemeClr>
              </a:solidFill>
              <a:latin typeface="Myriad for Rabobank SBd" panose="020B0603030403020204" pitchFamily="34" charset="0"/>
            </a:endParaRPr>
          </a:p>
        </p:txBody>
      </p:sp>
      <p:grpSp>
        <p:nvGrpSpPr>
          <p:cNvPr id="12" name="Group 11">
            <a:extLst>
              <a:ext uri="{FF2B5EF4-FFF2-40B4-BE49-F238E27FC236}">
                <a16:creationId xmlns:a16="http://schemas.microsoft.com/office/drawing/2014/main" id="{883F2961-3091-4DC0-8483-228623F4B4A0}"/>
              </a:ext>
            </a:extLst>
          </p:cNvPr>
          <p:cNvGrpSpPr/>
          <p:nvPr userDrawn="1"/>
        </p:nvGrpSpPr>
        <p:grpSpPr>
          <a:xfrm>
            <a:off x="-862650" y="-506635"/>
            <a:ext cx="496890" cy="235331"/>
            <a:chOff x="-524670" y="-540569"/>
            <a:chExt cx="496890" cy="235331"/>
          </a:xfrm>
        </p:grpSpPr>
        <p:pic>
          <p:nvPicPr>
            <p:cNvPr id="13" name="Picture 12">
              <a:extLst>
                <a:ext uri="{FF2B5EF4-FFF2-40B4-BE49-F238E27FC236}">
                  <a16:creationId xmlns:a16="http://schemas.microsoft.com/office/drawing/2014/main" id="{AF6CA293-B61C-430B-8F14-AA2BE3080C94}"/>
                </a:ext>
              </a:extLst>
            </p:cNvPr>
            <p:cNvPicPr>
              <a:picLocks noChangeAspect="1"/>
            </p:cNvPicPr>
            <p:nvPr userDrawn="1"/>
          </p:nvPicPr>
          <p:blipFill>
            <a:blip r:embed="rId2"/>
            <a:stretch>
              <a:fillRect/>
            </a:stretch>
          </p:blipFill>
          <p:spPr>
            <a:xfrm>
              <a:off x="-524670" y="-527982"/>
              <a:ext cx="496890" cy="222744"/>
            </a:xfrm>
            <a:prstGeom prst="rect">
              <a:avLst/>
            </a:prstGeom>
          </p:spPr>
        </p:pic>
        <p:sp>
          <p:nvSpPr>
            <p:cNvPr id="14" name="Rectangle 13">
              <a:extLst>
                <a:ext uri="{FF2B5EF4-FFF2-40B4-BE49-F238E27FC236}">
                  <a16:creationId xmlns:a16="http://schemas.microsoft.com/office/drawing/2014/main" id="{A87BAC69-09A3-42B9-877F-474C7FE3783C}"/>
                </a:ext>
              </a:extLst>
            </p:cNvPr>
            <p:cNvSpPr/>
            <p:nvPr userDrawn="1"/>
          </p:nvSpPr>
          <p:spPr>
            <a:xfrm>
              <a:off x="-276225" y="-540569"/>
              <a:ext cx="248445" cy="235331"/>
            </a:xfrm>
            <a:prstGeom prst="rect">
              <a:avLst/>
            </a:prstGeom>
            <a:noFill/>
            <a:ln w="12700" cap="rnd" cmpd="sng" algn="ctr">
              <a:solidFill>
                <a:schemeClr val="accent2"/>
              </a:solidFill>
              <a:prstDash val="solid"/>
            </a:ln>
            <a:effectLst/>
          </p:spPr>
          <p:txBody>
            <a:bodyPr rtlCol="0" anchor="ctr"/>
            <a:lstStyle/>
            <a:p>
              <a:pPr algn="ctr"/>
              <a:endParaRPr lang="nl-NL">
                <a:solidFill>
                  <a:srgbClr val="5E6A71"/>
                </a:solidFill>
              </a:endParaRPr>
            </a:p>
          </p:txBody>
        </p:sp>
      </p:grpSp>
      <p:cxnSp>
        <p:nvCxnSpPr>
          <p:cNvPr id="15" name="Straight Arrow Connector 14">
            <a:extLst>
              <a:ext uri="{FF2B5EF4-FFF2-40B4-BE49-F238E27FC236}">
                <a16:creationId xmlns:a16="http://schemas.microsoft.com/office/drawing/2014/main" id="{E99331A4-71A2-4713-9C5A-56C90D767475}"/>
              </a:ext>
            </a:extLst>
          </p:cNvPr>
          <p:cNvCxnSpPr>
            <a:cxnSpLocks/>
          </p:cNvCxnSpPr>
          <p:nvPr userDrawn="1"/>
        </p:nvCxnSpPr>
        <p:spPr>
          <a:xfrm flipH="1">
            <a:off x="-312420" y="-387861"/>
            <a:ext cx="243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image" descr="{&quot;templafy&quot;:{&quot;width&quot;:&quot;{{UserProfile.Logo.LogoPowerPointWidth}}&quot;,&quot;binding&quot;:&quot;UserProfile.Logo.LogoPowerPoint&quot;,&quot;type&quot;:&quot;image&quot;}}" title="UserProfile.Logo.LogoPowerPoint">
            <a:extLst>
              <a:ext uri="{FF2B5EF4-FFF2-40B4-BE49-F238E27FC236}">
                <a16:creationId xmlns:a16="http://schemas.microsoft.com/office/drawing/2014/main" id="{BEB4C91E-D0A5-4A5F-B62A-088DBA506DF2}"/>
              </a:ext>
            </a:extLst>
          </p:cNvPr>
          <p:cNvSpPr/>
          <p:nvPr userDrawn="1"/>
        </p:nvSpPr>
        <p:spPr>
          <a:xfrm>
            <a:off x="8017200" y="6494400"/>
            <a:ext cx="655200" cy="1202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rnd" cmpd="sng" algn="ctr">
            <a:no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Tree>
    <p:extLst>
      <p:ext uri="{BB962C8B-B14F-4D97-AF65-F5344CB8AC3E}">
        <p14:creationId xmlns:p14="http://schemas.microsoft.com/office/powerpoint/2010/main" val="16846939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at pioenroze en foto">
    <p:bg>
      <p:bgPr>
        <a:solidFill>
          <a:srgbClr val="C8009C"/>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F06499D-A6C9-47AD-88C6-B9A87032B319}"/>
              </a:ext>
            </a:extLst>
          </p:cNvPr>
          <p:cNvSpPr>
            <a:spLocks noGrp="1"/>
          </p:cNvSpPr>
          <p:nvPr>
            <p:ph type="pic" sz="quarter" idx="12"/>
          </p:nvPr>
        </p:nvSpPr>
        <p:spPr>
          <a:xfrm>
            <a:off x="4572000" y="0"/>
            <a:ext cx="4572000" cy="6858000"/>
          </a:xfrm>
        </p:spPr>
        <p:txBody>
          <a:bodyPr/>
          <a:lstStyle>
            <a:lvl1pPr marL="0" indent="0" algn="ctr">
              <a:buNone/>
              <a:defRPr>
                <a:solidFill>
                  <a:schemeClr val="bg1"/>
                </a:solidFill>
              </a:defRPr>
            </a:lvl1pPr>
          </a:lstStyle>
          <a:p>
            <a:endParaRPr lang="nl-NL"/>
          </a:p>
        </p:txBody>
      </p:sp>
      <p:sp>
        <p:nvSpPr>
          <p:cNvPr id="7" name="Tijdelijke aanduiding voor tekst 8">
            <a:extLst>
              <a:ext uri="{FF2B5EF4-FFF2-40B4-BE49-F238E27FC236}">
                <a16:creationId xmlns:a16="http://schemas.microsoft.com/office/drawing/2014/main" id="{4B79501D-E6E9-4863-ABE1-467477541752}"/>
              </a:ext>
            </a:extLst>
          </p:cNvPr>
          <p:cNvSpPr>
            <a:spLocks noGrp="1"/>
          </p:cNvSpPr>
          <p:nvPr>
            <p:ph type="body" sz="quarter" idx="10"/>
          </p:nvPr>
        </p:nvSpPr>
        <p:spPr>
          <a:xfrm>
            <a:off x="471601" y="471601"/>
            <a:ext cx="3693345" cy="5770800"/>
          </a:xfrm>
        </p:spPr>
        <p:txBody>
          <a:bodyPr anchor="ctr" anchorCtr="0"/>
          <a:lstStyle>
            <a:lvl1pPr marL="0" indent="0" algn="ctr">
              <a:lnSpc>
                <a:spcPts val="4700"/>
              </a:lnSpc>
              <a:buNone/>
              <a:defRPr sz="4690" i="0">
                <a:solidFill>
                  <a:schemeClr val="bg1"/>
                </a:solidFill>
                <a:latin typeface="Myriad for Rabobank It" panose="020B0503030403090204" pitchFamily="34" charset="0"/>
              </a:defRPr>
            </a:lvl1pPr>
            <a:lvl2pPr marL="0" indent="0" algn="ctr">
              <a:lnSpc>
                <a:spcPts val="4690"/>
              </a:lnSpc>
              <a:buNone/>
              <a:defRPr sz="1880">
                <a:solidFill>
                  <a:schemeClr val="bg1"/>
                </a:solidFill>
                <a:latin typeface="Myriad for Rabobank" panose="020B0503030403020204" pitchFamily="34" charset="0"/>
              </a:defRPr>
            </a:lvl2pPr>
            <a:lvl3pPr marL="0" indent="0" algn="ctr">
              <a:lnSpc>
                <a:spcPts val="4690"/>
              </a:lnSpc>
              <a:buNone/>
              <a:defRPr sz="1880">
                <a:solidFill>
                  <a:schemeClr val="bg1"/>
                </a:solidFill>
                <a:latin typeface="Myriad for Rabobank" panose="020B0503030403020204" pitchFamily="34" charset="0"/>
              </a:defRPr>
            </a:lvl3pPr>
            <a:lvl4pPr marL="0" indent="0" algn="ctr">
              <a:lnSpc>
                <a:spcPts val="4690"/>
              </a:lnSpc>
              <a:buNone/>
              <a:defRPr sz="1880">
                <a:solidFill>
                  <a:schemeClr val="bg1"/>
                </a:solidFill>
                <a:latin typeface="Myriad for Rabobank" panose="020B0503030403020204" pitchFamily="34" charset="0"/>
              </a:defRPr>
            </a:lvl4pPr>
            <a:lvl5pPr algn="ctr">
              <a:lnSpc>
                <a:spcPts val="4690"/>
              </a:lnSpc>
              <a:defRPr sz="1880" b="0" i="0">
                <a:solidFill>
                  <a:schemeClr val="bg1"/>
                </a:solidFill>
                <a:latin typeface="Myriad for Rabobank Bd It" panose="020B0703030403090204" pitchFamily="34" charset="0"/>
              </a:defRPr>
            </a:lvl5pPr>
          </a:lstStyle>
          <a:p>
            <a:pPr lvl="0"/>
            <a:endParaRPr lang="nl-NL" noProof="0"/>
          </a:p>
          <a:p>
            <a:pPr lvl="1"/>
            <a:endParaRPr lang="nl-NL"/>
          </a:p>
          <a:p>
            <a:pPr lvl="2"/>
            <a:endParaRPr lang="nl-NL"/>
          </a:p>
          <a:p>
            <a:pPr lvl="3"/>
            <a:endParaRPr lang="nl-NL"/>
          </a:p>
          <a:p>
            <a:pPr lvl="4"/>
            <a:endParaRPr lang="nl-NL"/>
          </a:p>
        </p:txBody>
      </p:sp>
      <p:sp>
        <p:nvSpPr>
          <p:cNvPr id="9" name="text" descr="{&quot;templafy&quot;:{&quot;type&quot;:&quot;text&quot;,&quot;binding&quot;:&quot;Translations.Background_Colour&quot;}}" title="Translations.Background_Colour">
            <a:extLst>
              <a:ext uri="{FF2B5EF4-FFF2-40B4-BE49-F238E27FC236}">
                <a16:creationId xmlns:a16="http://schemas.microsoft.com/office/drawing/2014/main" id="{2EE005ED-8D13-44E5-9D10-C625690DA809}"/>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Kies voor een andere achtergrondkleur </a:t>
            </a:r>
            <a:r>
              <a:rPr lang="nl-NL" sz="1200" b="0" i="0">
                <a:solidFill>
                  <a:schemeClr val="bg2">
                    <a:lumMod val="50000"/>
                  </a:schemeClr>
                </a:solidFill>
                <a:latin typeface="Myriad for Rabobank SBd" panose="020B0603030403020204" pitchFamily="34" charset="0"/>
              </a:rPr>
              <a:t>Ontwerpen, Achtergrond opmaken, Opvulling, Effen opvulling,</a:t>
            </a:r>
            <a:r>
              <a:rPr lang="nl-NL" sz="1200" b="0" i="0">
                <a:solidFill>
                  <a:schemeClr val="bg2">
                    <a:lumMod val="50000"/>
                  </a:schemeClr>
                </a:solidFill>
                <a:latin typeface="Myriad for Rabobank SBd It" panose="020B0603030403090204" pitchFamily="34" charset="0"/>
              </a:rPr>
              <a:t> Kies een van de accentkleuren</a:t>
            </a:r>
            <a:endParaRPr lang="nl-NL" sz="1200" b="0" i="1">
              <a:solidFill>
                <a:schemeClr val="bg2">
                  <a:lumMod val="50000"/>
                </a:schemeClr>
              </a:solidFill>
              <a:latin typeface="Myriad for Rabobank SBd It" panose="020B0603030403090204" pitchFamily="34" charset="0"/>
            </a:endParaRPr>
          </a:p>
        </p:txBody>
      </p:sp>
      <p:sp>
        <p:nvSpPr>
          <p:cNvPr id="11"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F12F0854-BE70-4668-BC97-8A41253E5CC1}"/>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Is het Rabobank-woordmerk slecht leesbaar? Klik er op en verwijder hem. Er staat een blauw woordmerk onder!</a:t>
            </a:r>
            <a:r>
              <a:rPr lang="nl-NL" sz="1200" b="1" i="0">
                <a:solidFill>
                  <a:schemeClr val="bg2">
                    <a:lumMod val="50000"/>
                  </a:schemeClr>
                </a:solidFill>
                <a:latin typeface="Myriad for Rabobank" panose="020B0503030403020204" pitchFamily="34" charset="0"/>
              </a:rPr>
              <a:t> </a:t>
            </a:r>
            <a:endParaRPr lang="nl-NL" sz="1200" b="0" i="1">
              <a:solidFill>
                <a:schemeClr val="bg2">
                  <a:lumMod val="50000"/>
                </a:schemeClr>
              </a:solidFill>
              <a:latin typeface="Myriad for Rabobank" panose="020B0503030403020204" pitchFamily="34" charset="0"/>
            </a:endParaRPr>
          </a:p>
        </p:txBody>
      </p:sp>
      <p:sp>
        <p:nvSpPr>
          <p:cNvPr id="12" name="text" descr="{&quot;templafy&quot;:{&quot;type&quot;:&quot;text&quot;,&quot;binding&quot;:&quot;Translations.Quote_Layout_Name&quot;}}" title="Translations.Quote_Layout_Name">
            <a:extLst>
              <a:ext uri="{FF2B5EF4-FFF2-40B4-BE49-F238E27FC236}">
                <a16:creationId xmlns:a16="http://schemas.microsoft.com/office/drawing/2014/main" id="{C8B32ECF-27F3-4573-9DE5-BC04365EDB5C}"/>
              </a:ext>
            </a:extLst>
          </p:cNvPr>
          <p:cNvSpPr/>
          <p:nvPr userDrawn="1"/>
        </p:nvSpPr>
        <p:spPr>
          <a:xfrm>
            <a:off x="0" y="-733156"/>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K</a:t>
            </a:r>
            <a:r>
              <a:rPr lang="nl-NL" sz="1200" i="0">
                <a:solidFill>
                  <a:schemeClr val="bg2">
                    <a:lumMod val="50000"/>
                  </a:schemeClr>
                </a:solidFill>
                <a:latin typeface="Myriad for Rabobank" panose="020B0503030403020204" pitchFamily="34" charset="0"/>
              </a:rPr>
              <a:t>ies tekstniveau 2 voor de naam onder een citaat</a:t>
            </a:r>
          </a:p>
        </p:txBody>
      </p:sp>
      <p:sp>
        <p:nvSpPr>
          <p:cNvPr id="13" name="text" descr="{&quot;templafy&quot;:{&quot;type&quot;:&quot;text&quot;,&quot;binding&quot;:&quot;Translations.Quote_Highlight&quot;}}" title="Translations.Quote_Highlight">
            <a:extLst>
              <a:ext uri="{FF2B5EF4-FFF2-40B4-BE49-F238E27FC236}">
                <a16:creationId xmlns:a16="http://schemas.microsoft.com/office/drawing/2014/main" id="{9A169FF6-29F8-4089-B255-55E12F72EBC9}"/>
              </a:ext>
            </a:extLst>
          </p:cNvPr>
          <p:cNvSpPr/>
          <p:nvPr userDrawn="1"/>
        </p:nvSpPr>
        <p:spPr>
          <a:xfrm>
            <a:off x="0" y="-908272"/>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K</a:t>
            </a:r>
            <a:r>
              <a:rPr lang="nl-NL" sz="1200">
                <a:solidFill>
                  <a:schemeClr val="bg2">
                    <a:lumMod val="50000"/>
                  </a:schemeClr>
                </a:solidFill>
                <a:latin typeface="Myriad for Rabobank" panose="020B0503030403020204" pitchFamily="34" charset="0"/>
              </a:rPr>
              <a:t>ies om een woord in het citaat te benadrukken het lettertype</a:t>
            </a:r>
            <a:r>
              <a:rPr lang="nl-NL" sz="1200" b="0" i="0">
                <a:solidFill>
                  <a:schemeClr val="bg2">
                    <a:lumMod val="50000"/>
                  </a:schemeClr>
                </a:solidFill>
                <a:latin typeface="Myriad for Rabobank Lt" panose="020B0403030403020204" pitchFamily="34" charset="0"/>
              </a:rPr>
              <a:t> </a:t>
            </a:r>
            <a:r>
              <a:rPr lang="nl-NL" sz="1200" b="0" kern="1200" err="1">
                <a:solidFill>
                  <a:schemeClr val="bg2">
                    <a:lumMod val="50000"/>
                  </a:schemeClr>
                </a:solidFill>
                <a:latin typeface="Myriad for Rabobank SBd" panose="020B0603030403020204" pitchFamily="34" charset="0"/>
                <a:ea typeface="+mn-ea"/>
                <a:cs typeface="+mn-cs"/>
              </a:rPr>
              <a:t>Myriad</a:t>
            </a:r>
            <a:r>
              <a:rPr lang="nl-NL" sz="1200" b="0" kern="1200">
                <a:solidFill>
                  <a:schemeClr val="bg2">
                    <a:lumMod val="50000"/>
                  </a:schemeClr>
                </a:solidFill>
                <a:latin typeface="Myriad for Rabobank SBd" panose="020B0603030403020204" pitchFamily="34" charset="0"/>
                <a:ea typeface="+mn-ea"/>
                <a:cs typeface="+mn-cs"/>
              </a:rPr>
              <a:t> </a:t>
            </a:r>
            <a:r>
              <a:rPr lang="nl-NL" sz="1200" b="0" kern="1200" err="1">
                <a:solidFill>
                  <a:schemeClr val="bg2">
                    <a:lumMod val="50000"/>
                  </a:schemeClr>
                </a:solidFill>
                <a:latin typeface="Myriad for Rabobank SBd" panose="020B0603030403020204" pitchFamily="34" charset="0"/>
                <a:ea typeface="+mn-ea"/>
                <a:cs typeface="+mn-cs"/>
              </a:rPr>
              <a:t>for</a:t>
            </a:r>
            <a:r>
              <a:rPr lang="nl-NL" sz="1200" b="0" kern="1200">
                <a:solidFill>
                  <a:schemeClr val="bg2">
                    <a:lumMod val="50000"/>
                  </a:schemeClr>
                </a:solidFill>
                <a:latin typeface="Myriad for Rabobank SBd" panose="020B0603030403020204" pitchFamily="34" charset="0"/>
                <a:ea typeface="+mn-ea"/>
                <a:cs typeface="+mn-cs"/>
              </a:rPr>
              <a:t> Rabobank </a:t>
            </a:r>
            <a:r>
              <a:rPr lang="nl-NL" sz="1200" b="0" kern="1200" err="1">
                <a:solidFill>
                  <a:schemeClr val="bg2">
                    <a:lumMod val="50000"/>
                  </a:schemeClr>
                </a:solidFill>
                <a:latin typeface="Myriad for Rabobank SBd" panose="020B0603030403020204" pitchFamily="34" charset="0"/>
                <a:ea typeface="+mn-ea"/>
                <a:cs typeface="+mn-cs"/>
              </a:rPr>
              <a:t>SemiBold</a:t>
            </a:r>
            <a:endParaRPr lang="nl-NL" sz="1200" b="0" i="1">
              <a:solidFill>
                <a:schemeClr val="bg2">
                  <a:lumMod val="50000"/>
                </a:schemeClr>
              </a:solidFill>
              <a:latin typeface="Myriad for Rabobank SBd" panose="020B0603030403020204" pitchFamily="34" charset="0"/>
            </a:endParaRPr>
          </a:p>
        </p:txBody>
      </p:sp>
      <p:grpSp>
        <p:nvGrpSpPr>
          <p:cNvPr id="14" name="Group 13">
            <a:extLst>
              <a:ext uri="{FF2B5EF4-FFF2-40B4-BE49-F238E27FC236}">
                <a16:creationId xmlns:a16="http://schemas.microsoft.com/office/drawing/2014/main" id="{038C642A-3ED9-48AE-9884-B13732497B16}"/>
              </a:ext>
            </a:extLst>
          </p:cNvPr>
          <p:cNvGrpSpPr/>
          <p:nvPr userDrawn="1"/>
        </p:nvGrpSpPr>
        <p:grpSpPr>
          <a:xfrm>
            <a:off x="-862650" y="-708521"/>
            <a:ext cx="496890" cy="235331"/>
            <a:chOff x="-524670" y="-540569"/>
            <a:chExt cx="496890" cy="235331"/>
          </a:xfrm>
        </p:grpSpPr>
        <p:pic>
          <p:nvPicPr>
            <p:cNvPr id="15" name="Picture 14">
              <a:extLst>
                <a:ext uri="{FF2B5EF4-FFF2-40B4-BE49-F238E27FC236}">
                  <a16:creationId xmlns:a16="http://schemas.microsoft.com/office/drawing/2014/main" id="{ABDAF749-15E6-47CC-83BF-55E6C9DFC55F}"/>
                </a:ext>
              </a:extLst>
            </p:cNvPr>
            <p:cNvPicPr>
              <a:picLocks noChangeAspect="1"/>
            </p:cNvPicPr>
            <p:nvPr userDrawn="1"/>
          </p:nvPicPr>
          <p:blipFill>
            <a:blip r:embed="rId2"/>
            <a:stretch>
              <a:fillRect/>
            </a:stretch>
          </p:blipFill>
          <p:spPr>
            <a:xfrm>
              <a:off x="-524670" y="-527982"/>
              <a:ext cx="496890" cy="222744"/>
            </a:xfrm>
            <a:prstGeom prst="rect">
              <a:avLst/>
            </a:prstGeom>
          </p:spPr>
        </p:pic>
        <p:sp>
          <p:nvSpPr>
            <p:cNvPr id="16" name="Rectangle 15">
              <a:extLst>
                <a:ext uri="{FF2B5EF4-FFF2-40B4-BE49-F238E27FC236}">
                  <a16:creationId xmlns:a16="http://schemas.microsoft.com/office/drawing/2014/main" id="{FC14A201-9F7F-40F7-B5A6-A42C87EDA424}"/>
                </a:ext>
              </a:extLst>
            </p:cNvPr>
            <p:cNvSpPr/>
            <p:nvPr userDrawn="1"/>
          </p:nvSpPr>
          <p:spPr>
            <a:xfrm>
              <a:off x="-276225" y="-540569"/>
              <a:ext cx="248445" cy="235331"/>
            </a:xfrm>
            <a:prstGeom prst="rect">
              <a:avLst/>
            </a:prstGeom>
            <a:noFill/>
            <a:ln w="12700" cap="rnd" cmpd="sng" algn="ctr">
              <a:solidFill>
                <a:schemeClr val="accent2"/>
              </a:solidFill>
              <a:prstDash val="solid"/>
            </a:ln>
            <a:effectLst/>
          </p:spPr>
          <p:txBody>
            <a:bodyPr rtlCol="0" anchor="ctr"/>
            <a:lstStyle/>
            <a:p>
              <a:pPr algn="ctr"/>
              <a:endParaRPr lang="nl-NL">
                <a:solidFill>
                  <a:srgbClr val="5E6A71"/>
                </a:solidFill>
              </a:endParaRPr>
            </a:p>
          </p:txBody>
        </p:sp>
      </p:grpSp>
      <p:cxnSp>
        <p:nvCxnSpPr>
          <p:cNvPr id="17" name="Straight Arrow Connector 16">
            <a:extLst>
              <a:ext uri="{FF2B5EF4-FFF2-40B4-BE49-F238E27FC236}">
                <a16:creationId xmlns:a16="http://schemas.microsoft.com/office/drawing/2014/main" id="{61A054AF-F316-433C-9404-E6C62FBD76FC}"/>
              </a:ext>
            </a:extLst>
          </p:cNvPr>
          <p:cNvCxnSpPr>
            <a:cxnSpLocks/>
          </p:cNvCxnSpPr>
          <p:nvPr userDrawn="1"/>
        </p:nvCxnSpPr>
        <p:spPr>
          <a:xfrm flipH="1">
            <a:off x="-312420" y="-589747"/>
            <a:ext cx="243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Tijdelijke aanduiding voor tekst en blauw logo">
            <a:extLst>
              <a:ext uri="{FF2B5EF4-FFF2-40B4-BE49-F238E27FC236}">
                <a16:creationId xmlns:a16="http://schemas.microsoft.com/office/drawing/2014/main" id="{5E334C69-34FD-487A-9223-551CA59EBAE9}"/>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22" name="Tijdelijke aanduiding voor tekst en wit logo">
            <a:extLst>
              <a:ext uri="{FF2B5EF4-FFF2-40B4-BE49-F238E27FC236}">
                <a16:creationId xmlns:a16="http://schemas.microsoft.com/office/drawing/2014/main" id="{770FBD6E-D256-41CC-B7DD-6B4C9FAE73F8}"/>
              </a:ext>
            </a:extLst>
          </p:cNvPr>
          <p:cNvSpPr>
            <a:spLocks noGrp="1"/>
          </p:cNvSpPr>
          <p:nvPr>
            <p:ph type="body" sz="quarter" idx="18" hasCustomPrompt="1"/>
          </p:nvPr>
        </p:nvSpPr>
        <p:spPr>
          <a:xfrm>
            <a:off x="8017200" y="6494400"/>
            <a:ext cx="658800" cy="122400"/>
          </a:xfrm>
          <a:blipFill dpi="0" rotWithShape="1">
            <a:blip r:embed="rId4">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Tree>
    <p:extLst>
      <p:ext uri="{BB962C8B-B14F-4D97-AF65-F5344CB8AC3E}">
        <p14:creationId xmlns:p14="http://schemas.microsoft.com/office/powerpoint/2010/main" val="29628856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dia">
    <p:bg>
      <p:bgPr>
        <a:solidFill>
          <a:schemeClr val="accent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8F46AEA-7DC5-49CE-8BFE-71954F1B1C32}"/>
              </a:ext>
            </a:extLst>
          </p:cNvPr>
          <p:cNvSpPr>
            <a:spLocks noGrp="1"/>
          </p:cNvSpPr>
          <p:nvPr>
            <p:ph type="title"/>
          </p:nvPr>
        </p:nvSpPr>
        <p:spPr>
          <a:xfrm>
            <a:off x="471600" y="2134800"/>
            <a:ext cx="6858000" cy="1296000"/>
          </a:xfrm>
        </p:spPr>
        <p:txBody>
          <a:bodyPr/>
          <a:lstStyle>
            <a:lvl1pPr>
              <a:lnSpc>
                <a:spcPct val="80000"/>
              </a:lnSpc>
              <a:defRPr sz="4690" b="0">
                <a:solidFill>
                  <a:schemeClr val="bg1"/>
                </a:solidFill>
                <a:latin typeface="Myriad for Rabobank Bd It" panose="020B0703030403090204" pitchFamily="34" charset="0"/>
              </a:defRPr>
            </a:lvl1pPr>
          </a:lstStyle>
          <a:p>
            <a:endParaRPr lang="nl-NL"/>
          </a:p>
        </p:txBody>
      </p:sp>
      <p:sp>
        <p:nvSpPr>
          <p:cNvPr id="8" name="Tijdelijke aanduiding voor tekst 5">
            <a:extLst>
              <a:ext uri="{FF2B5EF4-FFF2-40B4-BE49-F238E27FC236}">
                <a16:creationId xmlns:a16="http://schemas.microsoft.com/office/drawing/2014/main" id="{EE09DE58-CE57-4730-853B-343A871CF0B0}"/>
              </a:ext>
            </a:extLst>
          </p:cNvPr>
          <p:cNvSpPr>
            <a:spLocks noGrp="1"/>
          </p:cNvSpPr>
          <p:nvPr>
            <p:ph type="body" sz="quarter" idx="12"/>
          </p:nvPr>
        </p:nvSpPr>
        <p:spPr>
          <a:xfrm>
            <a:off x="471600" y="3571200"/>
            <a:ext cx="6858000" cy="626400"/>
          </a:xfrm>
        </p:spPr>
        <p:txBody>
          <a:bodyPr/>
          <a:lstStyle>
            <a:lvl1pPr marL="0" indent="0">
              <a:lnSpc>
                <a:spcPct val="80000"/>
              </a:lnSpc>
              <a:buNone/>
              <a:defRPr sz="1880" b="0" i="0">
                <a:solidFill>
                  <a:schemeClr val="bg1"/>
                </a:solidFill>
                <a:latin typeface="Myriad for Rabobank It" panose="020B0503030403090204" pitchFamily="34" charset="0"/>
              </a:defRPr>
            </a:lvl1pPr>
          </a:lstStyle>
          <a:p>
            <a:pPr lvl="0"/>
            <a:endParaRPr lang="nl-NL" noProof="0"/>
          </a:p>
        </p:txBody>
      </p:sp>
      <p:sp>
        <p:nvSpPr>
          <p:cNvPr id="3" name="text" descr="{&quot;templafy&quot;:{&quot;type&quot;:&quot;text&quot;,&quot;binding&quot;:&quot;Translations.Background_Colour&quot;}}" title="Translations.Background_Colour">
            <a:extLst>
              <a:ext uri="{FF2B5EF4-FFF2-40B4-BE49-F238E27FC236}">
                <a16:creationId xmlns:a16="http://schemas.microsoft.com/office/drawing/2014/main" id="{1928C033-AADE-402F-A3BD-3E21A0DAF31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Kies voor een andere achtergrondkleur </a:t>
            </a:r>
            <a:r>
              <a:rPr lang="nl-NL" sz="1200" b="0" i="0">
                <a:solidFill>
                  <a:schemeClr val="bg2">
                    <a:lumMod val="50000"/>
                  </a:schemeClr>
                </a:solidFill>
                <a:latin typeface="Myriad for Rabobank SBd" panose="020B0603030403020204" pitchFamily="34" charset="0"/>
              </a:rPr>
              <a:t>Ontwerpen, Achtergrond opmaken, Opvulling, Effen opvulling, </a:t>
            </a:r>
            <a:r>
              <a:rPr lang="nl-NL" sz="1200" b="0" i="0">
                <a:solidFill>
                  <a:schemeClr val="bg2">
                    <a:lumMod val="50000"/>
                  </a:schemeClr>
                </a:solidFill>
                <a:latin typeface="Myriad for Rabobank SBd It" panose="020B0603030403090204" pitchFamily="34" charset="0"/>
              </a:rPr>
              <a:t>Kies een van de accentkleuren</a:t>
            </a:r>
            <a:endParaRPr lang="nl-NL" sz="1200" b="0" i="1">
              <a:solidFill>
                <a:schemeClr val="bg2">
                  <a:lumMod val="50000"/>
                </a:schemeClr>
              </a:solidFill>
              <a:latin typeface="Myriad for Rabobank SBd It" panose="020B0603030403090204" pitchFamily="34" charset="0"/>
            </a:endParaRPr>
          </a:p>
        </p:txBody>
      </p:sp>
      <p:sp>
        <p:nvSpPr>
          <p:cNvPr id="6" name="image" descr="{&quot;templafy&quot;:{&quot;width&quot;:&quot;{{UserProfile.Logo.LogoPowerPointWidth}}&quot;,&quot;binding&quot;:&quot;UserProfile.Logo.LogoPowerPoint&quot;,&quot;type&quot;:&quot;image&quot;}}" title="UserProfile.Logo.LogoPowerPoint">
            <a:extLst>
              <a:ext uri="{FF2B5EF4-FFF2-40B4-BE49-F238E27FC236}">
                <a16:creationId xmlns:a16="http://schemas.microsoft.com/office/drawing/2014/main" id="{B91310A3-7F15-4C0D-9F16-A7C3FFDA0888}"/>
              </a:ext>
            </a:extLst>
          </p:cNvPr>
          <p:cNvSpPr/>
          <p:nvPr userDrawn="1"/>
        </p:nvSpPr>
        <p:spPr>
          <a:xfrm>
            <a:off x="8017200" y="6494400"/>
            <a:ext cx="655200" cy="12027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no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Tree>
    <p:extLst>
      <p:ext uri="{BB962C8B-B14F-4D97-AF65-F5344CB8AC3E}">
        <p14:creationId xmlns:p14="http://schemas.microsoft.com/office/powerpoint/2010/main" val="21409910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dia met afbeelding">
    <p:bg>
      <p:bgPr>
        <a:solidFill>
          <a:schemeClr val="accent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81DACC4D-11A3-4101-AA3D-5F43DA5A685F}"/>
              </a:ext>
            </a:extLst>
          </p:cNvPr>
          <p:cNvSpPr>
            <a:spLocks noGrp="1"/>
          </p:cNvSpPr>
          <p:nvPr>
            <p:ph type="pic" sz="quarter" idx="14"/>
          </p:nvPr>
        </p:nvSpPr>
        <p:spPr>
          <a:xfrm>
            <a:off x="4572000" y="0"/>
            <a:ext cx="4572000" cy="6858000"/>
          </a:xfrm>
        </p:spPr>
        <p:txBody>
          <a:bodyPr/>
          <a:lstStyle>
            <a:lvl1pPr marL="0" indent="0" algn="ctr">
              <a:buNone/>
              <a:defRPr>
                <a:solidFill>
                  <a:schemeClr val="bg1"/>
                </a:solidFill>
              </a:defRPr>
            </a:lvl1pPr>
          </a:lstStyle>
          <a:p>
            <a:endParaRPr lang="nl-NL"/>
          </a:p>
        </p:txBody>
      </p:sp>
      <p:sp>
        <p:nvSpPr>
          <p:cNvPr id="10" name="Titel 1">
            <a:extLst>
              <a:ext uri="{FF2B5EF4-FFF2-40B4-BE49-F238E27FC236}">
                <a16:creationId xmlns:a16="http://schemas.microsoft.com/office/drawing/2014/main" id="{FA51F335-C7DB-4AA2-87F3-D436F2823535}"/>
              </a:ext>
            </a:extLst>
          </p:cNvPr>
          <p:cNvSpPr>
            <a:spLocks noGrp="1"/>
          </p:cNvSpPr>
          <p:nvPr>
            <p:ph type="title"/>
          </p:nvPr>
        </p:nvSpPr>
        <p:spPr>
          <a:xfrm>
            <a:off x="471600" y="2134800"/>
            <a:ext cx="3790800" cy="1296000"/>
          </a:xfrm>
        </p:spPr>
        <p:txBody>
          <a:bodyPr/>
          <a:lstStyle>
            <a:lvl1pPr>
              <a:lnSpc>
                <a:spcPct val="80000"/>
              </a:lnSpc>
              <a:defRPr sz="4690" b="0">
                <a:solidFill>
                  <a:schemeClr val="bg1"/>
                </a:solidFill>
                <a:latin typeface="Myriad for Rabobank Bd It" panose="020B0703030403090204" pitchFamily="34" charset="0"/>
              </a:defRPr>
            </a:lvl1pPr>
          </a:lstStyle>
          <a:p>
            <a:endParaRPr lang="nl-NL"/>
          </a:p>
        </p:txBody>
      </p:sp>
      <p:sp>
        <p:nvSpPr>
          <p:cNvPr id="11" name="Tijdelijke aanduiding voor tekst 5">
            <a:extLst>
              <a:ext uri="{FF2B5EF4-FFF2-40B4-BE49-F238E27FC236}">
                <a16:creationId xmlns:a16="http://schemas.microsoft.com/office/drawing/2014/main" id="{49A25FD3-E9E9-403D-8E68-06F851BA069D}"/>
              </a:ext>
            </a:extLst>
          </p:cNvPr>
          <p:cNvSpPr>
            <a:spLocks noGrp="1"/>
          </p:cNvSpPr>
          <p:nvPr>
            <p:ph type="body" sz="quarter" idx="12"/>
          </p:nvPr>
        </p:nvSpPr>
        <p:spPr>
          <a:xfrm>
            <a:off x="471600" y="3571200"/>
            <a:ext cx="3790800" cy="626400"/>
          </a:xfrm>
        </p:spPr>
        <p:txBody>
          <a:bodyPr/>
          <a:lstStyle>
            <a:lvl1pPr marL="0" indent="0">
              <a:lnSpc>
                <a:spcPct val="80000"/>
              </a:lnSpc>
              <a:buNone/>
              <a:defRPr sz="1880" b="0" i="0">
                <a:solidFill>
                  <a:schemeClr val="bg1"/>
                </a:solidFill>
                <a:latin typeface="Myriad for Rabobank It" panose="020B0503030403090204" pitchFamily="34" charset="0"/>
              </a:defRPr>
            </a:lvl1pPr>
          </a:lstStyle>
          <a:p>
            <a:pPr lvl="0"/>
            <a:endParaRPr lang="nl-NL" noProof="0"/>
          </a:p>
        </p:txBody>
      </p:sp>
      <p:sp>
        <p:nvSpPr>
          <p:cNvPr id="2" name="text" descr="{&quot;templafy&quot;:{&quot;type&quot;:&quot;text&quot;,&quot;binding&quot;:&quot;Translations.Background_Colour&quot;}}" title="Translations.Background_Colour">
            <a:extLst>
              <a:ext uri="{FF2B5EF4-FFF2-40B4-BE49-F238E27FC236}">
                <a16:creationId xmlns:a16="http://schemas.microsoft.com/office/drawing/2014/main" id="{CA784BD3-B915-4560-8E0B-170D1E3F2F52}"/>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Is het Rabobank-woordmerk slecht leesbaar? Klik er op en verwijder hem. Er staat een blauw woordmerk onder!</a:t>
            </a:r>
            <a:r>
              <a:rPr lang="nl-NL" sz="1200" b="1" i="0">
                <a:solidFill>
                  <a:schemeClr val="bg2">
                    <a:lumMod val="50000"/>
                  </a:schemeClr>
                </a:solidFill>
                <a:latin typeface="Myriad for Rabobank" panose="020B0503030403020204" pitchFamily="34" charset="0"/>
              </a:rPr>
              <a:t> </a:t>
            </a:r>
            <a:endParaRPr lang="nl-NL" sz="1200" b="0" i="1">
              <a:solidFill>
                <a:schemeClr val="bg2">
                  <a:lumMod val="50000"/>
                </a:schemeClr>
              </a:solidFill>
              <a:latin typeface="Myriad for Rabobank" panose="020B0503030403020204" pitchFamily="34" charset="0"/>
            </a:endParaRPr>
          </a:p>
        </p:txBody>
      </p:sp>
      <p:sp>
        <p:nvSpPr>
          <p:cNvPr id="3"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2A8F1B75-4B5F-4A5B-A7A3-87D4FC433058}"/>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Kies voor een andere achtergrondkleur </a:t>
            </a:r>
            <a:r>
              <a:rPr lang="nl-NL" sz="1200" b="0" i="0">
                <a:solidFill>
                  <a:schemeClr val="bg2">
                    <a:lumMod val="50000"/>
                  </a:schemeClr>
                </a:solidFill>
                <a:latin typeface="Myriad for Rabobank SBd" panose="020B0603030403020204" pitchFamily="34" charset="0"/>
              </a:rPr>
              <a:t>Ontwerpen, Achtergrond opmaken, Opvulling, Effen opvulling, </a:t>
            </a:r>
            <a:r>
              <a:rPr lang="nl-NL" sz="1200" b="0" i="0">
                <a:solidFill>
                  <a:schemeClr val="bg2">
                    <a:lumMod val="50000"/>
                  </a:schemeClr>
                </a:solidFill>
                <a:latin typeface="Myriad for Rabobank SBd It" panose="020B0603030403090204" pitchFamily="34" charset="0"/>
              </a:rPr>
              <a:t>Kies een van de accentkleuren</a:t>
            </a:r>
            <a:endParaRPr lang="nl-NL" sz="1200" b="0" i="1">
              <a:solidFill>
                <a:schemeClr val="bg2">
                  <a:lumMod val="50000"/>
                </a:schemeClr>
              </a:solidFill>
              <a:latin typeface="Myriad for Rabobank SBd It" panose="020B0603030403090204" pitchFamily="34" charset="0"/>
            </a:endParaRPr>
          </a:p>
        </p:txBody>
      </p:sp>
      <p:sp>
        <p:nvSpPr>
          <p:cNvPr id="14" name="Tijdelijke aanduiding voor tekst en blauw logo">
            <a:extLst>
              <a:ext uri="{FF2B5EF4-FFF2-40B4-BE49-F238E27FC236}">
                <a16:creationId xmlns:a16="http://schemas.microsoft.com/office/drawing/2014/main" id="{E873EC24-F71E-4C36-9956-8BFF23726965}"/>
              </a:ext>
            </a:extLst>
          </p:cNvPr>
          <p:cNvSpPr>
            <a:spLocks noGrp="1"/>
          </p:cNvSpPr>
          <p:nvPr>
            <p:ph type="body" sz="quarter" idx="15"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
        <p:nvSpPr>
          <p:cNvPr id="13" name="Tijdelijke aanduiding voor tekst en wit logo">
            <a:extLst>
              <a:ext uri="{FF2B5EF4-FFF2-40B4-BE49-F238E27FC236}">
                <a16:creationId xmlns:a16="http://schemas.microsoft.com/office/drawing/2014/main" id="{FAC9EEBA-EF43-4C64-98AE-D36EB175FBCB}"/>
              </a:ext>
            </a:extLst>
          </p:cNvPr>
          <p:cNvSpPr>
            <a:spLocks noGrp="1"/>
          </p:cNvSpPr>
          <p:nvPr>
            <p:ph type="body" sz="quarter" idx="18"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Tree>
    <p:extLst>
      <p:ext uri="{BB962C8B-B14F-4D97-AF65-F5344CB8AC3E}">
        <p14:creationId xmlns:p14="http://schemas.microsoft.com/office/powerpoint/2010/main" val="39536387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dia met pictogram">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628329A-ADB2-4A06-B8A1-D9AFE00BE38E}"/>
              </a:ext>
            </a:extLst>
          </p:cNvPr>
          <p:cNvSpPr/>
          <p:nvPr userDrawn="1"/>
        </p:nvSpPr>
        <p:spPr>
          <a:xfrm>
            <a:off x="4572000" y="0"/>
            <a:ext cx="4572000" cy="6858000"/>
          </a:xfrm>
          <a:prstGeom prst="rect">
            <a:avLst/>
          </a:prstGeom>
          <a:solidFill>
            <a:schemeClr val="bg1"/>
          </a:solid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4" name="Tijdelijke aanduiding voor afbeelding 4">
            <a:extLst>
              <a:ext uri="{FF2B5EF4-FFF2-40B4-BE49-F238E27FC236}">
                <a16:creationId xmlns:a16="http://schemas.microsoft.com/office/drawing/2014/main" id="{DC455F2F-01ED-4542-84DE-75793BF9A428}"/>
              </a:ext>
            </a:extLst>
          </p:cNvPr>
          <p:cNvSpPr>
            <a:spLocks noGrp="1"/>
          </p:cNvSpPr>
          <p:nvPr>
            <p:ph type="pic" sz="quarter" idx="21"/>
          </p:nvPr>
        </p:nvSpPr>
        <p:spPr>
          <a:xfrm>
            <a:off x="5435600" y="1830388"/>
            <a:ext cx="2844800" cy="3200400"/>
          </a:xfrm>
        </p:spPr>
        <p:txBody>
          <a:bodyPr/>
          <a:lstStyle>
            <a:lvl1pPr marL="0" indent="0" algn="ctr">
              <a:buNone/>
              <a:defRPr/>
            </a:lvl1pPr>
          </a:lstStyle>
          <a:p>
            <a:endParaRPr lang="nl-NL"/>
          </a:p>
        </p:txBody>
      </p:sp>
      <p:sp>
        <p:nvSpPr>
          <p:cNvPr id="15" name="Titel 1">
            <a:extLst>
              <a:ext uri="{FF2B5EF4-FFF2-40B4-BE49-F238E27FC236}">
                <a16:creationId xmlns:a16="http://schemas.microsoft.com/office/drawing/2014/main" id="{7D81B1EE-4C1D-4D93-A712-A1E110BD9E06}"/>
              </a:ext>
            </a:extLst>
          </p:cNvPr>
          <p:cNvSpPr>
            <a:spLocks noGrp="1"/>
          </p:cNvSpPr>
          <p:nvPr>
            <p:ph type="title"/>
          </p:nvPr>
        </p:nvSpPr>
        <p:spPr>
          <a:xfrm>
            <a:off x="471600" y="2134800"/>
            <a:ext cx="3790800" cy="1296000"/>
          </a:xfrm>
        </p:spPr>
        <p:txBody>
          <a:bodyPr/>
          <a:lstStyle>
            <a:lvl1pPr>
              <a:lnSpc>
                <a:spcPct val="80000"/>
              </a:lnSpc>
              <a:defRPr sz="4690" b="0">
                <a:solidFill>
                  <a:schemeClr val="bg1"/>
                </a:solidFill>
                <a:latin typeface="Myriad for Rabobank Bd It" panose="020B0703030403090204" pitchFamily="34" charset="0"/>
              </a:defRPr>
            </a:lvl1pPr>
          </a:lstStyle>
          <a:p>
            <a:endParaRPr lang="nl-NL"/>
          </a:p>
        </p:txBody>
      </p:sp>
      <p:sp>
        <p:nvSpPr>
          <p:cNvPr id="16" name="Tijdelijke aanduiding voor tekst 5">
            <a:extLst>
              <a:ext uri="{FF2B5EF4-FFF2-40B4-BE49-F238E27FC236}">
                <a16:creationId xmlns:a16="http://schemas.microsoft.com/office/drawing/2014/main" id="{285FEC1D-632B-4EC6-8EBC-ED6CBDDFA25E}"/>
              </a:ext>
            </a:extLst>
          </p:cNvPr>
          <p:cNvSpPr>
            <a:spLocks noGrp="1"/>
          </p:cNvSpPr>
          <p:nvPr>
            <p:ph type="body" sz="quarter" idx="12"/>
          </p:nvPr>
        </p:nvSpPr>
        <p:spPr>
          <a:xfrm>
            <a:off x="471600" y="3571200"/>
            <a:ext cx="3790800" cy="626400"/>
          </a:xfrm>
        </p:spPr>
        <p:txBody>
          <a:bodyPr/>
          <a:lstStyle>
            <a:lvl1pPr marL="0" indent="0">
              <a:lnSpc>
                <a:spcPct val="80000"/>
              </a:lnSpc>
              <a:buNone/>
              <a:defRPr sz="1880" b="0" i="0">
                <a:solidFill>
                  <a:schemeClr val="bg1"/>
                </a:solidFill>
                <a:latin typeface="Myriad for Rabobank It" panose="020B0503030403090204" pitchFamily="34" charset="0"/>
              </a:defRPr>
            </a:lvl1pPr>
          </a:lstStyle>
          <a:p>
            <a:pPr lvl="0"/>
            <a:endParaRPr lang="nl-NL" noProof="0"/>
          </a:p>
        </p:txBody>
      </p:sp>
      <p:sp>
        <p:nvSpPr>
          <p:cNvPr id="9"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03B78599-FCD7-48BF-8D5F-9A752445ACE1}"/>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Kies voor een andere achtergrondkleur </a:t>
            </a:r>
            <a:r>
              <a:rPr lang="nl-NL" sz="1200" b="0" i="0">
                <a:solidFill>
                  <a:schemeClr val="bg2">
                    <a:lumMod val="50000"/>
                  </a:schemeClr>
                </a:solidFill>
                <a:latin typeface="Myriad for Rabobank SBd" panose="020B0603030403020204" pitchFamily="34" charset="0"/>
              </a:rPr>
              <a:t>Ontwerpen, Achtergrond opmaken, Opvulling, Effen opvulling, </a:t>
            </a:r>
            <a:r>
              <a:rPr lang="nl-NL" sz="1200" b="0" i="0">
                <a:solidFill>
                  <a:schemeClr val="bg2">
                    <a:lumMod val="50000"/>
                  </a:schemeClr>
                </a:solidFill>
                <a:latin typeface="Myriad for Rabobank SBd It" panose="020B0603030403090204" pitchFamily="34" charset="0"/>
              </a:rPr>
              <a:t>Kies een van de accentkleuren</a:t>
            </a:r>
            <a:endParaRPr lang="nl-NL" sz="1200" b="0" i="1">
              <a:solidFill>
                <a:schemeClr val="bg2">
                  <a:lumMod val="50000"/>
                </a:schemeClr>
              </a:solidFill>
              <a:latin typeface="Myriad for Rabobank SBd It" panose="020B0603030403090204" pitchFamily="34" charset="0"/>
            </a:endParaRPr>
          </a:p>
        </p:txBody>
      </p:sp>
      <p:sp>
        <p:nvSpPr>
          <p:cNvPr id="11" name="image" descr="{&quot;templafy&quot;:{&quot;width&quot;:&quot;{{UserProfile.Logo.LogoPowerPointWidth}}&quot;,&quot;binding&quot;:&quot;UserProfile.Logo.LogoPowerPoint&quot;,&quot;type&quot;:&quot;image&quot;}}" title="UserProfile.Logo.LogoPowerPoint">
            <a:extLst>
              <a:ext uri="{FF2B5EF4-FFF2-40B4-BE49-F238E27FC236}">
                <a16:creationId xmlns:a16="http://schemas.microsoft.com/office/drawing/2014/main" id="{F8A289CF-49EE-4D53-8847-02A44804F56A}"/>
              </a:ext>
            </a:extLst>
          </p:cNvPr>
          <p:cNvSpPr/>
          <p:nvPr userDrawn="1"/>
        </p:nvSpPr>
        <p:spPr>
          <a:xfrm>
            <a:off x="8017200" y="6494400"/>
            <a:ext cx="655200" cy="12027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no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Tree>
    <p:extLst>
      <p:ext uri="{BB962C8B-B14F-4D97-AF65-F5344CB8AC3E}">
        <p14:creationId xmlns:p14="http://schemas.microsoft.com/office/powerpoint/2010/main" val="27370308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totaal en smal kader">
    <p:bg>
      <p:bgPr>
        <a:solidFill>
          <a:schemeClr val="bg1">
            <a:alpha val="90000"/>
          </a:schemeClr>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E4C9B38-5AB9-4A21-9E23-E2AFDE9DA23B}"/>
              </a:ext>
            </a:extLst>
          </p:cNvPr>
          <p:cNvSpPr>
            <a:spLocks noGrp="1"/>
          </p:cNvSpPr>
          <p:nvPr>
            <p:ph type="pic" sz="quarter" idx="10"/>
          </p:nvPr>
        </p:nvSpPr>
        <p:spPr>
          <a:xfrm>
            <a:off x="0" y="0"/>
            <a:ext cx="9144000" cy="6858000"/>
          </a:xfrm>
        </p:spPr>
        <p:txBody>
          <a:bodyPr/>
          <a:lstStyle>
            <a:lvl1pPr marL="0" indent="0" algn="ctr">
              <a:buNone/>
              <a:defRPr/>
            </a:lvl1pPr>
          </a:lstStyle>
          <a:p>
            <a:endParaRPr lang="nl-NL"/>
          </a:p>
        </p:txBody>
      </p:sp>
      <p:sp>
        <p:nvSpPr>
          <p:cNvPr id="12" name="Tijdelijke aanduiding voor tekst 12">
            <a:extLst>
              <a:ext uri="{FF2B5EF4-FFF2-40B4-BE49-F238E27FC236}">
                <a16:creationId xmlns:a16="http://schemas.microsoft.com/office/drawing/2014/main" id="{CF2F06E8-DE5C-4C60-9FB0-69A617051068}"/>
              </a:ext>
            </a:extLst>
          </p:cNvPr>
          <p:cNvSpPr>
            <a:spLocks noGrp="1"/>
          </p:cNvSpPr>
          <p:nvPr>
            <p:ph type="body" sz="quarter" idx="16"/>
          </p:nvPr>
        </p:nvSpPr>
        <p:spPr>
          <a:xfrm>
            <a:off x="6259216" y="2977200"/>
            <a:ext cx="2886173" cy="3294198"/>
          </a:xfrm>
          <a:custGeom>
            <a:avLst/>
            <a:gdLst>
              <a:gd name="connsiteX0" fmla="*/ 0 w 3120528"/>
              <a:gd name="connsiteY0" fmla="*/ 210542 h 3287054"/>
              <a:gd name="connsiteX1" fmla="*/ 210542 w 3120528"/>
              <a:gd name="connsiteY1" fmla="*/ 0 h 3287054"/>
              <a:gd name="connsiteX2" fmla="*/ 2909986 w 3120528"/>
              <a:gd name="connsiteY2" fmla="*/ 0 h 3287054"/>
              <a:gd name="connsiteX3" fmla="*/ 3120528 w 3120528"/>
              <a:gd name="connsiteY3" fmla="*/ 210542 h 3287054"/>
              <a:gd name="connsiteX4" fmla="*/ 3120528 w 3120528"/>
              <a:gd name="connsiteY4" fmla="*/ 3076512 h 3287054"/>
              <a:gd name="connsiteX5" fmla="*/ 2909986 w 3120528"/>
              <a:gd name="connsiteY5" fmla="*/ 3287054 h 3287054"/>
              <a:gd name="connsiteX6" fmla="*/ 210542 w 3120528"/>
              <a:gd name="connsiteY6" fmla="*/ 3287054 h 3287054"/>
              <a:gd name="connsiteX7" fmla="*/ 0 w 3120528"/>
              <a:gd name="connsiteY7" fmla="*/ 3076512 h 3287054"/>
              <a:gd name="connsiteX8" fmla="*/ 0 w 3120528"/>
              <a:gd name="connsiteY8" fmla="*/ 210542 h 3287054"/>
              <a:gd name="connsiteX0" fmla="*/ 0 w 3120528"/>
              <a:gd name="connsiteY0" fmla="*/ 210542 h 3287054"/>
              <a:gd name="connsiteX1" fmla="*/ 210542 w 3120528"/>
              <a:gd name="connsiteY1" fmla="*/ 0 h 3287054"/>
              <a:gd name="connsiteX2" fmla="*/ 2883792 w 3120528"/>
              <a:gd name="connsiteY2" fmla="*/ 4762 h 3287054"/>
              <a:gd name="connsiteX3" fmla="*/ 3120528 w 3120528"/>
              <a:gd name="connsiteY3" fmla="*/ 210542 h 3287054"/>
              <a:gd name="connsiteX4" fmla="*/ 3120528 w 3120528"/>
              <a:gd name="connsiteY4" fmla="*/ 3076512 h 3287054"/>
              <a:gd name="connsiteX5" fmla="*/ 2909986 w 3120528"/>
              <a:gd name="connsiteY5" fmla="*/ 3287054 h 3287054"/>
              <a:gd name="connsiteX6" fmla="*/ 210542 w 3120528"/>
              <a:gd name="connsiteY6" fmla="*/ 3287054 h 3287054"/>
              <a:gd name="connsiteX7" fmla="*/ 0 w 3120528"/>
              <a:gd name="connsiteY7" fmla="*/ 3076512 h 3287054"/>
              <a:gd name="connsiteX8" fmla="*/ 0 w 3120528"/>
              <a:gd name="connsiteY8" fmla="*/ 210542 h 3287054"/>
              <a:gd name="connsiteX0" fmla="*/ 0 w 3120528"/>
              <a:gd name="connsiteY0" fmla="*/ 210542 h 3287054"/>
              <a:gd name="connsiteX1" fmla="*/ 210542 w 3120528"/>
              <a:gd name="connsiteY1" fmla="*/ 0 h 3287054"/>
              <a:gd name="connsiteX2" fmla="*/ 2883792 w 3120528"/>
              <a:gd name="connsiteY2" fmla="*/ 4762 h 3287054"/>
              <a:gd name="connsiteX3" fmla="*/ 2882403 w 3120528"/>
              <a:gd name="connsiteY3" fmla="*/ 212923 h 3287054"/>
              <a:gd name="connsiteX4" fmla="*/ 3120528 w 3120528"/>
              <a:gd name="connsiteY4" fmla="*/ 3076512 h 3287054"/>
              <a:gd name="connsiteX5" fmla="*/ 2909986 w 3120528"/>
              <a:gd name="connsiteY5" fmla="*/ 3287054 h 3287054"/>
              <a:gd name="connsiteX6" fmla="*/ 210542 w 3120528"/>
              <a:gd name="connsiteY6" fmla="*/ 3287054 h 3287054"/>
              <a:gd name="connsiteX7" fmla="*/ 0 w 3120528"/>
              <a:gd name="connsiteY7" fmla="*/ 3076512 h 3287054"/>
              <a:gd name="connsiteX8" fmla="*/ 0 w 3120528"/>
              <a:gd name="connsiteY8" fmla="*/ 210542 h 3287054"/>
              <a:gd name="connsiteX0" fmla="*/ 0 w 3120528"/>
              <a:gd name="connsiteY0" fmla="*/ 210542 h 3294198"/>
              <a:gd name="connsiteX1" fmla="*/ 210542 w 3120528"/>
              <a:gd name="connsiteY1" fmla="*/ 0 h 3294198"/>
              <a:gd name="connsiteX2" fmla="*/ 2883792 w 3120528"/>
              <a:gd name="connsiteY2" fmla="*/ 4762 h 3294198"/>
              <a:gd name="connsiteX3" fmla="*/ 2882403 w 3120528"/>
              <a:gd name="connsiteY3" fmla="*/ 212923 h 3294198"/>
              <a:gd name="connsiteX4" fmla="*/ 3120528 w 3120528"/>
              <a:gd name="connsiteY4" fmla="*/ 3076512 h 3294198"/>
              <a:gd name="connsiteX5" fmla="*/ 2888554 w 3120528"/>
              <a:gd name="connsiteY5" fmla="*/ 3294198 h 3294198"/>
              <a:gd name="connsiteX6" fmla="*/ 210542 w 3120528"/>
              <a:gd name="connsiteY6" fmla="*/ 3287054 h 3294198"/>
              <a:gd name="connsiteX7" fmla="*/ 0 w 3120528"/>
              <a:gd name="connsiteY7" fmla="*/ 3076512 h 3294198"/>
              <a:gd name="connsiteX8" fmla="*/ 0 w 3120528"/>
              <a:gd name="connsiteY8" fmla="*/ 210542 h 3294198"/>
              <a:gd name="connsiteX0" fmla="*/ 0 w 2939875"/>
              <a:gd name="connsiteY0" fmla="*/ 210542 h 3294198"/>
              <a:gd name="connsiteX1" fmla="*/ 210542 w 2939875"/>
              <a:gd name="connsiteY1" fmla="*/ 0 h 3294198"/>
              <a:gd name="connsiteX2" fmla="*/ 2883792 w 2939875"/>
              <a:gd name="connsiteY2" fmla="*/ 4762 h 3294198"/>
              <a:gd name="connsiteX3" fmla="*/ 2882403 w 2939875"/>
              <a:gd name="connsiteY3" fmla="*/ 212923 h 3294198"/>
              <a:gd name="connsiteX4" fmla="*/ 2887165 w 2939875"/>
              <a:gd name="connsiteY4" fmla="*/ 3109849 h 3294198"/>
              <a:gd name="connsiteX5" fmla="*/ 2888554 w 2939875"/>
              <a:gd name="connsiteY5" fmla="*/ 3294198 h 3294198"/>
              <a:gd name="connsiteX6" fmla="*/ 210542 w 2939875"/>
              <a:gd name="connsiteY6" fmla="*/ 3287054 h 3294198"/>
              <a:gd name="connsiteX7" fmla="*/ 0 w 2939875"/>
              <a:gd name="connsiteY7" fmla="*/ 3076512 h 3294198"/>
              <a:gd name="connsiteX8" fmla="*/ 0 w 2939875"/>
              <a:gd name="connsiteY8" fmla="*/ 210542 h 3294198"/>
              <a:gd name="connsiteX0" fmla="*/ 0 w 2935113"/>
              <a:gd name="connsiteY0" fmla="*/ 210542 h 3294198"/>
              <a:gd name="connsiteX1" fmla="*/ 210542 w 2935113"/>
              <a:gd name="connsiteY1" fmla="*/ 0 h 3294198"/>
              <a:gd name="connsiteX2" fmla="*/ 2883792 w 2935113"/>
              <a:gd name="connsiteY2" fmla="*/ 4762 h 3294198"/>
              <a:gd name="connsiteX3" fmla="*/ 2882403 w 2935113"/>
              <a:gd name="connsiteY3" fmla="*/ 212923 h 3294198"/>
              <a:gd name="connsiteX4" fmla="*/ 2887165 w 2935113"/>
              <a:gd name="connsiteY4" fmla="*/ 3109849 h 3294198"/>
              <a:gd name="connsiteX5" fmla="*/ 2888554 w 2935113"/>
              <a:gd name="connsiteY5" fmla="*/ 3294198 h 3294198"/>
              <a:gd name="connsiteX6" fmla="*/ 210542 w 2935113"/>
              <a:gd name="connsiteY6" fmla="*/ 3287054 h 3294198"/>
              <a:gd name="connsiteX7" fmla="*/ 0 w 2935113"/>
              <a:gd name="connsiteY7" fmla="*/ 3076512 h 3294198"/>
              <a:gd name="connsiteX8" fmla="*/ 0 w 2935113"/>
              <a:gd name="connsiteY8" fmla="*/ 210542 h 3294198"/>
              <a:gd name="connsiteX0" fmla="*/ 0 w 2935113"/>
              <a:gd name="connsiteY0" fmla="*/ 210542 h 3294198"/>
              <a:gd name="connsiteX1" fmla="*/ 210542 w 2935113"/>
              <a:gd name="connsiteY1" fmla="*/ 0 h 3294198"/>
              <a:gd name="connsiteX2" fmla="*/ 2883792 w 2935113"/>
              <a:gd name="connsiteY2" fmla="*/ 4762 h 3294198"/>
              <a:gd name="connsiteX3" fmla="*/ 2882403 w 2935113"/>
              <a:gd name="connsiteY3" fmla="*/ 212923 h 3294198"/>
              <a:gd name="connsiteX4" fmla="*/ 2887165 w 2935113"/>
              <a:gd name="connsiteY4" fmla="*/ 3109849 h 3294198"/>
              <a:gd name="connsiteX5" fmla="*/ 2888554 w 2935113"/>
              <a:gd name="connsiteY5" fmla="*/ 3294198 h 3294198"/>
              <a:gd name="connsiteX6" fmla="*/ 210542 w 2935113"/>
              <a:gd name="connsiteY6" fmla="*/ 3287054 h 3294198"/>
              <a:gd name="connsiteX7" fmla="*/ 0 w 2935113"/>
              <a:gd name="connsiteY7" fmla="*/ 3076512 h 3294198"/>
              <a:gd name="connsiteX8" fmla="*/ 0 w 2935113"/>
              <a:gd name="connsiteY8" fmla="*/ 210542 h 3294198"/>
              <a:gd name="connsiteX0" fmla="*/ 0 w 2889177"/>
              <a:gd name="connsiteY0" fmla="*/ 210542 h 3294198"/>
              <a:gd name="connsiteX1" fmla="*/ 210542 w 2889177"/>
              <a:gd name="connsiteY1" fmla="*/ 0 h 3294198"/>
              <a:gd name="connsiteX2" fmla="*/ 2883792 w 2889177"/>
              <a:gd name="connsiteY2" fmla="*/ 4762 h 3294198"/>
              <a:gd name="connsiteX3" fmla="*/ 2882403 w 2889177"/>
              <a:gd name="connsiteY3" fmla="*/ 212923 h 3294198"/>
              <a:gd name="connsiteX4" fmla="*/ 2887165 w 2889177"/>
              <a:gd name="connsiteY4" fmla="*/ 3109849 h 3294198"/>
              <a:gd name="connsiteX5" fmla="*/ 2888554 w 2889177"/>
              <a:gd name="connsiteY5" fmla="*/ 3294198 h 3294198"/>
              <a:gd name="connsiteX6" fmla="*/ 210542 w 2889177"/>
              <a:gd name="connsiteY6" fmla="*/ 3287054 h 3294198"/>
              <a:gd name="connsiteX7" fmla="*/ 0 w 2889177"/>
              <a:gd name="connsiteY7" fmla="*/ 3076512 h 3294198"/>
              <a:gd name="connsiteX8" fmla="*/ 0 w 2889177"/>
              <a:gd name="connsiteY8" fmla="*/ 210542 h 3294198"/>
              <a:gd name="connsiteX0" fmla="*/ 0 w 2887411"/>
              <a:gd name="connsiteY0" fmla="*/ 210542 h 3294198"/>
              <a:gd name="connsiteX1" fmla="*/ 210542 w 2887411"/>
              <a:gd name="connsiteY1" fmla="*/ 0 h 3294198"/>
              <a:gd name="connsiteX2" fmla="*/ 2883792 w 2887411"/>
              <a:gd name="connsiteY2" fmla="*/ 4762 h 3294198"/>
              <a:gd name="connsiteX3" fmla="*/ 2882403 w 2887411"/>
              <a:gd name="connsiteY3" fmla="*/ 212923 h 3294198"/>
              <a:gd name="connsiteX4" fmla="*/ 2887165 w 2887411"/>
              <a:gd name="connsiteY4" fmla="*/ 3109849 h 3294198"/>
              <a:gd name="connsiteX5" fmla="*/ 2886173 w 2887411"/>
              <a:gd name="connsiteY5" fmla="*/ 3294198 h 3294198"/>
              <a:gd name="connsiteX6" fmla="*/ 210542 w 2887411"/>
              <a:gd name="connsiteY6" fmla="*/ 3287054 h 3294198"/>
              <a:gd name="connsiteX7" fmla="*/ 0 w 2887411"/>
              <a:gd name="connsiteY7" fmla="*/ 3076512 h 3294198"/>
              <a:gd name="connsiteX8" fmla="*/ 0 w 2887411"/>
              <a:gd name="connsiteY8" fmla="*/ 210542 h 3294198"/>
              <a:gd name="connsiteX0" fmla="*/ 0 w 2887165"/>
              <a:gd name="connsiteY0" fmla="*/ 210542 h 3294198"/>
              <a:gd name="connsiteX1" fmla="*/ 210542 w 2887165"/>
              <a:gd name="connsiteY1" fmla="*/ 0 h 3294198"/>
              <a:gd name="connsiteX2" fmla="*/ 2883792 w 2887165"/>
              <a:gd name="connsiteY2" fmla="*/ 4762 h 3294198"/>
              <a:gd name="connsiteX3" fmla="*/ 2882403 w 2887165"/>
              <a:gd name="connsiteY3" fmla="*/ 212923 h 3294198"/>
              <a:gd name="connsiteX4" fmla="*/ 2887165 w 2887165"/>
              <a:gd name="connsiteY4" fmla="*/ 3109849 h 3294198"/>
              <a:gd name="connsiteX5" fmla="*/ 2886173 w 2887165"/>
              <a:gd name="connsiteY5" fmla="*/ 3294198 h 3294198"/>
              <a:gd name="connsiteX6" fmla="*/ 210542 w 2887165"/>
              <a:gd name="connsiteY6" fmla="*/ 3287054 h 3294198"/>
              <a:gd name="connsiteX7" fmla="*/ 0 w 2887165"/>
              <a:gd name="connsiteY7" fmla="*/ 3076512 h 3294198"/>
              <a:gd name="connsiteX8" fmla="*/ 0 w 2887165"/>
              <a:gd name="connsiteY8" fmla="*/ 210542 h 3294198"/>
              <a:gd name="connsiteX0" fmla="*/ 0 w 2886173"/>
              <a:gd name="connsiteY0" fmla="*/ 210542 h 3294198"/>
              <a:gd name="connsiteX1" fmla="*/ 210542 w 2886173"/>
              <a:gd name="connsiteY1" fmla="*/ 0 h 3294198"/>
              <a:gd name="connsiteX2" fmla="*/ 2883792 w 2886173"/>
              <a:gd name="connsiteY2" fmla="*/ 4762 h 3294198"/>
              <a:gd name="connsiteX3" fmla="*/ 2882403 w 2886173"/>
              <a:gd name="connsiteY3" fmla="*/ 212923 h 3294198"/>
              <a:gd name="connsiteX4" fmla="*/ 2884784 w 2886173"/>
              <a:gd name="connsiteY4" fmla="*/ 3112230 h 3294198"/>
              <a:gd name="connsiteX5" fmla="*/ 2886173 w 2886173"/>
              <a:gd name="connsiteY5" fmla="*/ 3294198 h 3294198"/>
              <a:gd name="connsiteX6" fmla="*/ 210542 w 2886173"/>
              <a:gd name="connsiteY6" fmla="*/ 3287054 h 3294198"/>
              <a:gd name="connsiteX7" fmla="*/ 0 w 2886173"/>
              <a:gd name="connsiteY7" fmla="*/ 3076512 h 3294198"/>
              <a:gd name="connsiteX8" fmla="*/ 0 w 2886173"/>
              <a:gd name="connsiteY8" fmla="*/ 210542 h 32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173" h="3294198">
                <a:moveTo>
                  <a:pt x="0" y="210542"/>
                </a:moveTo>
                <a:cubicBezTo>
                  <a:pt x="0" y="94263"/>
                  <a:pt x="94263" y="0"/>
                  <a:pt x="210542" y="0"/>
                </a:cubicBezTo>
                <a:lnTo>
                  <a:pt x="2883792" y="4762"/>
                </a:lnTo>
                <a:cubicBezTo>
                  <a:pt x="2883389" y="1143000"/>
                  <a:pt x="2882403" y="96644"/>
                  <a:pt x="2882403" y="212923"/>
                </a:cubicBezTo>
                <a:cubicBezTo>
                  <a:pt x="2883990" y="1178565"/>
                  <a:pt x="2883197" y="2146588"/>
                  <a:pt x="2884784" y="3112230"/>
                </a:cubicBezTo>
                <a:cubicBezTo>
                  <a:pt x="2884784" y="3228509"/>
                  <a:pt x="2883390" y="2082141"/>
                  <a:pt x="2886173" y="3294198"/>
                </a:cubicBezTo>
                <a:lnTo>
                  <a:pt x="210542" y="3287054"/>
                </a:lnTo>
                <a:cubicBezTo>
                  <a:pt x="94263" y="3287054"/>
                  <a:pt x="0" y="3192791"/>
                  <a:pt x="0" y="3076512"/>
                </a:cubicBezTo>
                <a:lnTo>
                  <a:pt x="0" y="210542"/>
                </a:lnTo>
                <a:close/>
              </a:path>
            </a:pathLst>
          </a:custGeom>
          <a:solidFill>
            <a:schemeClr val="accent1">
              <a:alpha val="90000"/>
            </a:schemeClr>
          </a:solidFill>
        </p:spPr>
        <p:txBody>
          <a:bodyPr lIns="270000" rIns="468000" anchor="ctr" anchorCtr="0"/>
          <a:lstStyle>
            <a:lvl1pPr marL="0" indent="0">
              <a:buNone/>
              <a:defRPr sz="1240" i="0" u="none">
                <a:solidFill>
                  <a:schemeClr val="bg1"/>
                </a:solidFill>
                <a:latin typeface="Myriad for Rabobank It" panose="020B0503030403090204" pitchFamily="34" charset="0"/>
              </a:defRPr>
            </a:lvl1pPr>
          </a:lstStyle>
          <a:p>
            <a:pPr lvl="0"/>
            <a:endParaRPr lang="nl-NL" noProof="0"/>
          </a:p>
        </p:txBody>
      </p:sp>
      <p:sp>
        <p:nvSpPr>
          <p:cNvPr id="8"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2DD718A2-5A74-4052-8235-8BF33F0E4FA1}"/>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r>
              <a:rPr lang="nl-NL" sz="1200" b="1" i="0">
                <a:solidFill>
                  <a:schemeClr val="bg2">
                    <a:lumMod val="50000"/>
                  </a:schemeClr>
                </a:solidFill>
                <a:latin typeface="Myriad for Rabobank" panose="020B0503030403020204" pitchFamily="34" charset="0"/>
              </a:rPr>
              <a:t> </a:t>
            </a:r>
            <a:endParaRPr lang="nl-NL" sz="1200" b="0" i="1">
              <a:solidFill>
                <a:schemeClr val="bg2">
                  <a:lumMod val="50000"/>
                </a:schemeClr>
              </a:solidFill>
              <a:latin typeface="Myriad for Rabobank" panose="020B0503030403020204" pitchFamily="34" charset="0"/>
            </a:endParaRPr>
          </a:p>
        </p:txBody>
      </p:sp>
      <p:sp>
        <p:nvSpPr>
          <p:cNvPr id="9" name="Tijdelijke aanduiding voor tekst en wit logo">
            <a:extLst>
              <a:ext uri="{FF2B5EF4-FFF2-40B4-BE49-F238E27FC236}">
                <a16:creationId xmlns:a16="http://schemas.microsoft.com/office/drawing/2014/main" id="{40D39A66-860C-4D76-A5F8-EAC01393AE46}"/>
              </a:ext>
            </a:extLst>
          </p:cNvPr>
          <p:cNvSpPr>
            <a:spLocks noGrp="1"/>
          </p:cNvSpPr>
          <p:nvPr>
            <p:ph type="body" sz="quarter" idx="18"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10" name="Tijdelijke aanduiding voor tekst en blauw logo">
            <a:extLst>
              <a:ext uri="{FF2B5EF4-FFF2-40B4-BE49-F238E27FC236}">
                <a16:creationId xmlns:a16="http://schemas.microsoft.com/office/drawing/2014/main" id="{D2A86D9A-F430-4798-9F6C-A467B980FE37}"/>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Tree>
    <p:extLst>
      <p:ext uri="{BB962C8B-B14F-4D97-AF65-F5344CB8AC3E}">
        <p14:creationId xmlns:p14="http://schemas.microsoft.com/office/powerpoint/2010/main" val="11431894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totaal en breed kader">
    <p:bg>
      <p:bgPr>
        <a:solidFill>
          <a:schemeClr val="bg1">
            <a:alpha val="90000"/>
          </a:schemeClr>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E4C9B38-5AB9-4A21-9E23-E2AFDE9DA23B}"/>
              </a:ext>
            </a:extLst>
          </p:cNvPr>
          <p:cNvSpPr>
            <a:spLocks noGrp="1"/>
          </p:cNvSpPr>
          <p:nvPr>
            <p:ph type="pic" sz="quarter" idx="10"/>
          </p:nvPr>
        </p:nvSpPr>
        <p:spPr>
          <a:xfrm>
            <a:off x="0" y="0"/>
            <a:ext cx="9144000" cy="6858000"/>
          </a:xfrm>
        </p:spPr>
        <p:txBody>
          <a:bodyPr/>
          <a:lstStyle>
            <a:lvl1pPr marL="0" indent="0" algn="ctr">
              <a:buNone/>
              <a:defRPr/>
            </a:lvl1pPr>
          </a:lstStyle>
          <a:p>
            <a:endParaRPr lang="nl-NL"/>
          </a:p>
        </p:txBody>
      </p:sp>
      <p:sp>
        <p:nvSpPr>
          <p:cNvPr id="12" name="Tijdelijke aanduiding voor tekst 12">
            <a:extLst>
              <a:ext uri="{FF2B5EF4-FFF2-40B4-BE49-F238E27FC236}">
                <a16:creationId xmlns:a16="http://schemas.microsoft.com/office/drawing/2014/main" id="{CF2F06E8-DE5C-4C60-9FB0-69A617051068}"/>
              </a:ext>
            </a:extLst>
          </p:cNvPr>
          <p:cNvSpPr>
            <a:spLocks noGrp="1"/>
          </p:cNvSpPr>
          <p:nvPr>
            <p:ph type="body" sz="quarter" idx="16"/>
          </p:nvPr>
        </p:nvSpPr>
        <p:spPr>
          <a:xfrm>
            <a:off x="4572002" y="2977200"/>
            <a:ext cx="4575345" cy="3301341"/>
          </a:xfrm>
          <a:custGeom>
            <a:avLst/>
            <a:gdLst>
              <a:gd name="connsiteX0" fmla="*/ 0 w 4573388"/>
              <a:gd name="connsiteY0" fmla="*/ 313081 h 3294198"/>
              <a:gd name="connsiteX1" fmla="*/ 313081 w 4573388"/>
              <a:gd name="connsiteY1" fmla="*/ 0 h 3294198"/>
              <a:gd name="connsiteX2" fmla="*/ 4260307 w 4573388"/>
              <a:gd name="connsiteY2" fmla="*/ 0 h 3294198"/>
              <a:gd name="connsiteX3" fmla="*/ 4573388 w 4573388"/>
              <a:gd name="connsiteY3" fmla="*/ 313081 h 3294198"/>
              <a:gd name="connsiteX4" fmla="*/ 4573388 w 4573388"/>
              <a:gd name="connsiteY4" fmla="*/ 2981117 h 3294198"/>
              <a:gd name="connsiteX5" fmla="*/ 4260307 w 4573388"/>
              <a:gd name="connsiteY5" fmla="*/ 3294198 h 3294198"/>
              <a:gd name="connsiteX6" fmla="*/ 313081 w 4573388"/>
              <a:gd name="connsiteY6" fmla="*/ 3294198 h 3294198"/>
              <a:gd name="connsiteX7" fmla="*/ 0 w 4573388"/>
              <a:gd name="connsiteY7" fmla="*/ 2981117 h 3294198"/>
              <a:gd name="connsiteX8" fmla="*/ 0 w 4573388"/>
              <a:gd name="connsiteY8" fmla="*/ 313081 h 3294198"/>
              <a:gd name="connsiteX0" fmla="*/ 0 w 4647641"/>
              <a:gd name="connsiteY0" fmla="*/ 317844 h 3298961"/>
              <a:gd name="connsiteX1" fmla="*/ 313081 w 4647641"/>
              <a:gd name="connsiteY1" fmla="*/ 4763 h 3298961"/>
              <a:gd name="connsiteX2" fmla="*/ 4569870 w 4647641"/>
              <a:gd name="connsiteY2" fmla="*/ 0 h 3298961"/>
              <a:gd name="connsiteX3" fmla="*/ 4573388 w 4647641"/>
              <a:gd name="connsiteY3" fmla="*/ 317844 h 3298961"/>
              <a:gd name="connsiteX4" fmla="*/ 4573388 w 4647641"/>
              <a:gd name="connsiteY4" fmla="*/ 2985880 h 3298961"/>
              <a:gd name="connsiteX5" fmla="*/ 4260307 w 4647641"/>
              <a:gd name="connsiteY5" fmla="*/ 3298961 h 3298961"/>
              <a:gd name="connsiteX6" fmla="*/ 313081 w 4647641"/>
              <a:gd name="connsiteY6" fmla="*/ 3298961 h 3298961"/>
              <a:gd name="connsiteX7" fmla="*/ 0 w 4647641"/>
              <a:gd name="connsiteY7" fmla="*/ 2985880 h 3298961"/>
              <a:gd name="connsiteX8" fmla="*/ 0 w 4647641"/>
              <a:gd name="connsiteY8" fmla="*/ 317844 h 3298961"/>
              <a:gd name="connsiteX0" fmla="*/ 0 w 4573973"/>
              <a:gd name="connsiteY0" fmla="*/ 317844 h 3298961"/>
              <a:gd name="connsiteX1" fmla="*/ 313081 w 4573973"/>
              <a:gd name="connsiteY1" fmla="*/ 4763 h 3298961"/>
              <a:gd name="connsiteX2" fmla="*/ 4569870 w 4573973"/>
              <a:gd name="connsiteY2" fmla="*/ 0 h 3298961"/>
              <a:gd name="connsiteX3" fmla="*/ 4573388 w 4573973"/>
              <a:gd name="connsiteY3" fmla="*/ 317844 h 3298961"/>
              <a:gd name="connsiteX4" fmla="*/ 4573388 w 4573973"/>
              <a:gd name="connsiteY4" fmla="*/ 2985880 h 3298961"/>
              <a:gd name="connsiteX5" fmla="*/ 4260307 w 4573973"/>
              <a:gd name="connsiteY5" fmla="*/ 3298961 h 3298961"/>
              <a:gd name="connsiteX6" fmla="*/ 313081 w 4573973"/>
              <a:gd name="connsiteY6" fmla="*/ 3298961 h 3298961"/>
              <a:gd name="connsiteX7" fmla="*/ 0 w 4573973"/>
              <a:gd name="connsiteY7" fmla="*/ 2985880 h 3298961"/>
              <a:gd name="connsiteX8" fmla="*/ 0 w 4573973"/>
              <a:gd name="connsiteY8" fmla="*/ 317844 h 3298961"/>
              <a:gd name="connsiteX0" fmla="*/ 0 w 4575345"/>
              <a:gd name="connsiteY0" fmla="*/ 315462 h 3296579"/>
              <a:gd name="connsiteX1" fmla="*/ 313081 w 4575345"/>
              <a:gd name="connsiteY1" fmla="*/ 2381 h 3296579"/>
              <a:gd name="connsiteX2" fmla="*/ 4572251 w 4575345"/>
              <a:gd name="connsiteY2" fmla="*/ 0 h 3296579"/>
              <a:gd name="connsiteX3" fmla="*/ 4573388 w 4575345"/>
              <a:gd name="connsiteY3" fmla="*/ 315462 h 3296579"/>
              <a:gd name="connsiteX4" fmla="*/ 4573388 w 4575345"/>
              <a:gd name="connsiteY4" fmla="*/ 2983498 h 3296579"/>
              <a:gd name="connsiteX5" fmla="*/ 4260307 w 4575345"/>
              <a:gd name="connsiteY5" fmla="*/ 3296579 h 3296579"/>
              <a:gd name="connsiteX6" fmla="*/ 313081 w 4575345"/>
              <a:gd name="connsiteY6" fmla="*/ 3296579 h 3296579"/>
              <a:gd name="connsiteX7" fmla="*/ 0 w 4575345"/>
              <a:gd name="connsiteY7" fmla="*/ 2983498 h 3296579"/>
              <a:gd name="connsiteX8" fmla="*/ 0 w 4575345"/>
              <a:gd name="connsiteY8" fmla="*/ 315462 h 3296579"/>
              <a:gd name="connsiteX0" fmla="*/ 0 w 4649395"/>
              <a:gd name="connsiteY0" fmla="*/ 315462 h 3301341"/>
              <a:gd name="connsiteX1" fmla="*/ 313081 w 4649395"/>
              <a:gd name="connsiteY1" fmla="*/ 2381 h 3301341"/>
              <a:gd name="connsiteX2" fmla="*/ 4572251 w 4649395"/>
              <a:gd name="connsiteY2" fmla="*/ 0 h 3301341"/>
              <a:gd name="connsiteX3" fmla="*/ 4573388 w 4649395"/>
              <a:gd name="connsiteY3" fmla="*/ 315462 h 3301341"/>
              <a:gd name="connsiteX4" fmla="*/ 4573388 w 4649395"/>
              <a:gd name="connsiteY4" fmla="*/ 2983498 h 3301341"/>
              <a:gd name="connsiteX5" fmla="*/ 4572251 w 4649395"/>
              <a:gd name="connsiteY5" fmla="*/ 3301341 h 3301341"/>
              <a:gd name="connsiteX6" fmla="*/ 313081 w 4649395"/>
              <a:gd name="connsiteY6" fmla="*/ 3296579 h 3301341"/>
              <a:gd name="connsiteX7" fmla="*/ 0 w 4649395"/>
              <a:gd name="connsiteY7" fmla="*/ 2983498 h 3301341"/>
              <a:gd name="connsiteX8" fmla="*/ 0 w 4649395"/>
              <a:gd name="connsiteY8" fmla="*/ 315462 h 3301341"/>
              <a:gd name="connsiteX0" fmla="*/ 0 w 4575345"/>
              <a:gd name="connsiteY0" fmla="*/ 315462 h 3301341"/>
              <a:gd name="connsiteX1" fmla="*/ 313081 w 4575345"/>
              <a:gd name="connsiteY1" fmla="*/ 2381 h 3301341"/>
              <a:gd name="connsiteX2" fmla="*/ 4572251 w 4575345"/>
              <a:gd name="connsiteY2" fmla="*/ 0 h 3301341"/>
              <a:gd name="connsiteX3" fmla="*/ 4573388 w 4575345"/>
              <a:gd name="connsiteY3" fmla="*/ 315462 h 3301341"/>
              <a:gd name="connsiteX4" fmla="*/ 4573388 w 4575345"/>
              <a:gd name="connsiteY4" fmla="*/ 2983498 h 3301341"/>
              <a:gd name="connsiteX5" fmla="*/ 4572251 w 4575345"/>
              <a:gd name="connsiteY5" fmla="*/ 3301341 h 3301341"/>
              <a:gd name="connsiteX6" fmla="*/ 313081 w 4575345"/>
              <a:gd name="connsiteY6" fmla="*/ 3296579 h 3301341"/>
              <a:gd name="connsiteX7" fmla="*/ 0 w 4575345"/>
              <a:gd name="connsiteY7" fmla="*/ 2983498 h 3301341"/>
              <a:gd name="connsiteX8" fmla="*/ 0 w 4575345"/>
              <a:gd name="connsiteY8" fmla="*/ 315462 h 330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5345" h="3301341">
                <a:moveTo>
                  <a:pt x="0" y="315462"/>
                </a:moveTo>
                <a:cubicBezTo>
                  <a:pt x="0" y="142552"/>
                  <a:pt x="140171" y="2381"/>
                  <a:pt x="313081" y="2381"/>
                </a:cubicBezTo>
                <a:lnTo>
                  <a:pt x="4572251" y="0"/>
                </a:lnTo>
                <a:cubicBezTo>
                  <a:pt x="4578474" y="1540669"/>
                  <a:pt x="4573388" y="142552"/>
                  <a:pt x="4573388" y="315462"/>
                </a:cubicBezTo>
                <a:lnTo>
                  <a:pt x="4573388" y="2983498"/>
                </a:lnTo>
                <a:cubicBezTo>
                  <a:pt x="4573388" y="3156408"/>
                  <a:pt x="4571329" y="1891641"/>
                  <a:pt x="4572251" y="3301341"/>
                </a:cubicBezTo>
                <a:lnTo>
                  <a:pt x="313081" y="3296579"/>
                </a:lnTo>
                <a:cubicBezTo>
                  <a:pt x="140171" y="3296579"/>
                  <a:pt x="0" y="3156408"/>
                  <a:pt x="0" y="2983498"/>
                </a:cubicBezTo>
                <a:lnTo>
                  <a:pt x="0" y="315462"/>
                </a:lnTo>
                <a:close/>
              </a:path>
            </a:pathLst>
          </a:custGeom>
          <a:solidFill>
            <a:schemeClr val="accent1">
              <a:alpha val="90000"/>
            </a:schemeClr>
          </a:solidFill>
        </p:spPr>
        <p:txBody>
          <a:bodyPr lIns="270000" rIns="468000" anchor="ctr" anchorCtr="0"/>
          <a:lstStyle>
            <a:lvl1pPr marL="0" indent="0">
              <a:buNone/>
              <a:defRPr sz="1240" i="0">
                <a:solidFill>
                  <a:schemeClr val="bg1"/>
                </a:solidFill>
                <a:latin typeface="Myriad for Rabobank It" panose="020B0503030403090204" pitchFamily="34" charset="0"/>
              </a:defRPr>
            </a:lvl1pPr>
          </a:lstStyle>
          <a:p>
            <a:pPr lvl="0"/>
            <a:endParaRPr lang="nl-NL" noProof="0"/>
          </a:p>
        </p:txBody>
      </p:sp>
      <p:sp>
        <p:nvSpPr>
          <p:cNvPr id="5" name="text" descr="{&quot;templafy&quot;:{&quot;type&quot;:&quot;text&quot;,&quot;binding&quot;:&quot;Translations.White_Brand_Name_Behind_Blue&quot;}}" title="Translations.White_Brand_Name_Behind_Blue">
            <a:extLst>
              <a:ext uri="{FF2B5EF4-FFF2-40B4-BE49-F238E27FC236}">
                <a16:creationId xmlns:a16="http://schemas.microsoft.com/office/drawing/2014/main" id="{E0BF21F4-A110-435B-AF2B-4AC178E9F52A}"/>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Is het Rabobank-woordmerk slecht leesbaar? Klik er op en verwijder hem. Er staat een wit woordmerk onder!</a:t>
            </a:r>
            <a:r>
              <a:rPr lang="nl-NL" sz="1200" b="1" i="0">
                <a:solidFill>
                  <a:schemeClr val="bg2">
                    <a:lumMod val="50000"/>
                  </a:schemeClr>
                </a:solidFill>
                <a:latin typeface="Myriad for Rabobank" panose="020B0503030403020204" pitchFamily="34" charset="0"/>
              </a:rPr>
              <a:t> </a:t>
            </a:r>
            <a:endParaRPr lang="nl-NL" sz="1200" b="0" i="1">
              <a:solidFill>
                <a:schemeClr val="bg2">
                  <a:lumMod val="50000"/>
                </a:schemeClr>
              </a:solidFill>
              <a:latin typeface="Myriad for Rabobank" panose="020B0503030403020204" pitchFamily="34" charset="0"/>
            </a:endParaRPr>
          </a:p>
        </p:txBody>
      </p:sp>
      <p:sp>
        <p:nvSpPr>
          <p:cNvPr id="8" name="Tijdelijke aanduiding voor tekst en wit logo">
            <a:extLst>
              <a:ext uri="{FF2B5EF4-FFF2-40B4-BE49-F238E27FC236}">
                <a16:creationId xmlns:a16="http://schemas.microsoft.com/office/drawing/2014/main" id="{14FA0EC5-B1EE-49F9-B9AF-C7AABF85B7D0}"/>
              </a:ext>
            </a:extLst>
          </p:cNvPr>
          <p:cNvSpPr>
            <a:spLocks noGrp="1"/>
          </p:cNvSpPr>
          <p:nvPr>
            <p:ph type="body" sz="quarter" idx="18" hasCustomPrompt="1"/>
          </p:nvPr>
        </p:nvSpPr>
        <p:spPr>
          <a:xfrm>
            <a:off x="8017200" y="6494400"/>
            <a:ext cx="658800" cy="122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lgn="ctr">
              <a:buNone/>
              <a:defRPr sz="800"/>
            </a:lvl1pPr>
          </a:lstStyle>
          <a:p>
            <a:pPr lvl="0"/>
            <a:r>
              <a:rPr lang="nl-NL"/>
              <a:t>.</a:t>
            </a:r>
          </a:p>
        </p:txBody>
      </p:sp>
      <p:sp>
        <p:nvSpPr>
          <p:cNvPr id="9" name="Tijdelijke aanduiding voor tekst en blauw logo">
            <a:extLst>
              <a:ext uri="{FF2B5EF4-FFF2-40B4-BE49-F238E27FC236}">
                <a16:creationId xmlns:a16="http://schemas.microsoft.com/office/drawing/2014/main" id="{3C7094DA-D1A7-4D8B-A615-66DF26FA167B}"/>
              </a:ext>
            </a:extLst>
          </p:cNvPr>
          <p:cNvSpPr>
            <a:spLocks noGrp="1"/>
          </p:cNvSpPr>
          <p:nvPr>
            <p:ph type="body" sz="quarter" idx="15" hasCustomPrompt="1"/>
          </p:nvPr>
        </p:nvSpPr>
        <p:spPr>
          <a:xfrm>
            <a:off x="8017200" y="6494400"/>
            <a:ext cx="658800" cy="1224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lgn="ctr">
              <a:buNone/>
              <a:defRPr sz="800">
                <a:solidFill>
                  <a:schemeClr val="bg1"/>
                </a:solidFill>
              </a:defRPr>
            </a:lvl1pPr>
          </a:lstStyle>
          <a:p>
            <a:pPr lvl="0"/>
            <a:r>
              <a:rPr lang="nl-NL"/>
              <a:t>.</a:t>
            </a:r>
          </a:p>
        </p:txBody>
      </p:sp>
    </p:spTree>
    <p:extLst>
      <p:ext uri="{BB962C8B-B14F-4D97-AF65-F5344CB8AC3E}">
        <p14:creationId xmlns:p14="http://schemas.microsoft.com/office/powerpoint/2010/main" val="40323660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hthoek 1"/>
          <p:cNvSpPr/>
          <p:nvPr/>
        </p:nvSpPr>
        <p:spPr>
          <a:xfrm>
            <a:off x="7735330" y="153773"/>
            <a:ext cx="1002982" cy="1581664"/>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5" name="Picture Placeholder 4"/>
          <p:cNvSpPr>
            <a:spLocks noGrp="1"/>
          </p:cNvSpPr>
          <p:nvPr>
            <p:ph type="pic" sz="quarter" idx="13" hasCustomPrompt="1"/>
          </p:nvPr>
        </p:nvSpPr>
        <p:spPr>
          <a:xfrm>
            <a:off x="0" y="1"/>
            <a:ext cx="9149638" cy="4548081"/>
          </a:xfrm>
          <a:solidFill>
            <a:srgbClr val="EAEAEA"/>
          </a:solidFill>
        </p:spPr>
        <p:txBody>
          <a:bodyPr/>
          <a:lstStyle>
            <a:lvl1pPr marL="0" indent="0" algn="ctr">
              <a:buNone/>
              <a:defRPr sz="1200">
                <a:solidFill>
                  <a:schemeClr val="bg1">
                    <a:lumMod val="50000"/>
                  </a:schemeClr>
                </a:solidFill>
                <a:latin typeface="+mj-lt"/>
              </a:defRPr>
            </a:lvl1pPr>
          </a:lstStyle>
          <a:p>
            <a:r>
              <a:rPr lang="nl-NL"/>
              <a:t>Click icon to insert photo and send it to background.</a:t>
            </a:r>
            <a:br>
              <a:rPr lang="nl-NL"/>
            </a:br>
            <a:r>
              <a:rPr lang="nl-NL"/>
              <a:t>The photo will be centred automatically inside this grey box.</a:t>
            </a:r>
            <a:endParaRPr lang="en-US" dirty="0"/>
          </a:p>
        </p:txBody>
      </p:sp>
      <p:sp>
        <p:nvSpPr>
          <p:cNvPr id="3" name="Subtitel 2"/>
          <p:cNvSpPr>
            <a:spLocks noGrp="1"/>
          </p:cNvSpPr>
          <p:nvPr>
            <p:ph type="subTitle" idx="1" hasCustomPrompt="1"/>
          </p:nvPr>
        </p:nvSpPr>
        <p:spPr>
          <a:xfrm>
            <a:off x="1920875" y="4571104"/>
            <a:ext cx="4166260" cy="456488"/>
          </a:xfrm>
          <a:prstGeom prst="roundRect">
            <a:avLst>
              <a:gd name="adj" fmla="val 21895"/>
            </a:avLst>
          </a:prstGeom>
          <a:gradFill flip="none" rotWithShape="0">
            <a:gsLst>
              <a:gs pos="0">
                <a:srgbClr val="FF8000"/>
              </a:gs>
              <a:gs pos="94000">
                <a:srgbClr val="FF4D00"/>
              </a:gs>
            </a:gsLst>
            <a:lin ang="1320000" scaled="0"/>
            <a:tileRect/>
          </a:gra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36000" rIns="108000" bIns="54000" numCol="1" spcCol="0" rtlCol="0" fromWordArt="0" anchor="t" anchorCtr="0" forceAA="0" compatLnSpc="1">
            <a:prstTxWarp prst="textNoShape">
              <a:avLst/>
            </a:prstTxWarp>
            <a:spAutoFit/>
          </a:bodyPr>
          <a:lstStyle>
            <a:lvl1pPr marL="0" indent="0" algn="l" defTabSz="456999" rtl="0" eaLnBrk="1" latinLnBrk="0" hangingPunct="1">
              <a:lnSpc>
                <a:spcPct val="100000"/>
              </a:lnSpc>
              <a:spcBef>
                <a:spcPct val="0"/>
              </a:spcBef>
              <a:buNone/>
              <a:defRPr lang="nl-NL" sz="2000" b="1" i="1" kern="1200" dirty="0">
                <a:solidFill>
                  <a:schemeClr val="bg1"/>
                </a:solidFill>
                <a:latin typeface="+mj-lt"/>
                <a:ea typeface="+mn-ea"/>
                <a:cs typeface="+mn-cs"/>
              </a:defRPr>
            </a:lvl1pPr>
            <a:lvl2pPr marL="456999" indent="0" algn="ctr">
              <a:buNone/>
              <a:defRPr>
                <a:solidFill>
                  <a:schemeClr val="tx1">
                    <a:tint val="75000"/>
                  </a:schemeClr>
                </a:solidFill>
              </a:defRPr>
            </a:lvl2pPr>
            <a:lvl3pPr marL="913999" indent="0" algn="ctr">
              <a:buNone/>
              <a:defRPr>
                <a:solidFill>
                  <a:schemeClr val="tx1">
                    <a:tint val="75000"/>
                  </a:schemeClr>
                </a:solidFill>
              </a:defRPr>
            </a:lvl3pPr>
            <a:lvl4pPr marL="1370998" indent="0" algn="ctr">
              <a:buNone/>
              <a:defRPr>
                <a:solidFill>
                  <a:schemeClr val="tx1">
                    <a:tint val="75000"/>
                  </a:schemeClr>
                </a:solidFill>
              </a:defRPr>
            </a:lvl4pPr>
            <a:lvl5pPr marL="1827997" indent="0" algn="ctr">
              <a:buNone/>
              <a:defRPr>
                <a:solidFill>
                  <a:schemeClr val="tx1">
                    <a:tint val="75000"/>
                  </a:schemeClr>
                </a:solidFill>
              </a:defRPr>
            </a:lvl5pPr>
            <a:lvl6pPr marL="2284997" indent="0" algn="ctr">
              <a:buNone/>
              <a:defRPr>
                <a:solidFill>
                  <a:schemeClr val="tx1">
                    <a:tint val="75000"/>
                  </a:schemeClr>
                </a:solidFill>
              </a:defRPr>
            </a:lvl6pPr>
            <a:lvl7pPr marL="2741997" indent="0" algn="ctr">
              <a:buNone/>
              <a:defRPr>
                <a:solidFill>
                  <a:schemeClr val="tx1">
                    <a:tint val="75000"/>
                  </a:schemeClr>
                </a:solidFill>
              </a:defRPr>
            </a:lvl7pPr>
            <a:lvl8pPr marL="3198995" indent="0" algn="ctr">
              <a:buNone/>
              <a:defRPr>
                <a:solidFill>
                  <a:schemeClr val="tx1">
                    <a:tint val="75000"/>
                  </a:schemeClr>
                </a:solidFill>
              </a:defRPr>
            </a:lvl8pPr>
            <a:lvl9pPr marL="3655995" indent="0" algn="ctr">
              <a:buNone/>
              <a:defRPr>
                <a:solidFill>
                  <a:schemeClr val="tx1">
                    <a:tint val="75000"/>
                  </a:schemeClr>
                </a:solidFill>
              </a:defRPr>
            </a:lvl9pPr>
          </a:lstStyle>
          <a:p>
            <a:r>
              <a:rPr lang="en-GB" noProof="0" dirty="0"/>
              <a:t>Click to add subtitle</a:t>
            </a:r>
          </a:p>
        </p:txBody>
      </p:sp>
      <p:sp>
        <p:nvSpPr>
          <p:cNvPr id="8" name="Tijdelijke aanduiding voor tekst 7"/>
          <p:cNvSpPr>
            <a:spLocks noGrp="1"/>
          </p:cNvSpPr>
          <p:nvPr>
            <p:ph type="body" sz="quarter" idx="11" hasCustomPrompt="1"/>
          </p:nvPr>
        </p:nvSpPr>
        <p:spPr>
          <a:xfrm flipH="1">
            <a:off x="1943998" y="6126686"/>
            <a:ext cx="4068003" cy="349702"/>
          </a:xfrm>
          <a:prstGeom prst="rect">
            <a:avLst/>
          </a:prstGeom>
        </p:spPr>
        <p:txBody>
          <a:bodyPr wrap="square" lIns="144000" tIns="36000" rIns="144000" bIns="36000" anchor="b">
            <a:spAutoFit/>
          </a:bodyPr>
          <a:lstStyle>
            <a:lvl1pPr marL="0" indent="0">
              <a:spcBef>
                <a:spcPts val="0"/>
              </a:spcBef>
              <a:buNone/>
              <a:defRPr sz="1800" b="0" i="0" baseline="0">
                <a:solidFill>
                  <a:srgbClr val="5E6A71"/>
                </a:solidFill>
                <a:latin typeface="+mn-lt"/>
                <a:cs typeface="Myriad Pro" pitchFamily="34" charset="0"/>
              </a:defRPr>
            </a:lvl1pPr>
          </a:lstStyle>
          <a:p>
            <a:pPr lvl="0"/>
            <a:r>
              <a:rPr lang="en-GB" noProof="0"/>
              <a:t>Speaker’s </a:t>
            </a:r>
            <a:r>
              <a:rPr lang="en-GB" noProof="0" dirty="0"/>
              <a:t>name  –  Date</a:t>
            </a:r>
          </a:p>
        </p:txBody>
      </p:sp>
      <p:sp>
        <p:nvSpPr>
          <p:cNvPr id="13" name="Rechthoek 12"/>
          <p:cNvSpPr/>
          <p:nvPr/>
        </p:nvSpPr>
        <p:spPr>
          <a:xfrm>
            <a:off x="5892801" y="4481804"/>
            <a:ext cx="194334" cy="389837"/>
          </a:xfrm>
          <a:prstGeom prst="rect">
            <a:avLst/>
          </a:prstGeom>
          <a:solidFill>
            <a:srgbClr val="FF4D00"/>
          </a:solidFill>
          <a:ln w="190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sp>
        <p:nvSpPr>
          <p:cNvPr id="15" name="Titel 14"/>
          <p:cNvSpPr>
            <a:spLocks noGrp="1"/>
          </p:cNvSpPr>
          <p:nvPr>
            <p:ph type="title" hasCustomPrompt="1"/>
          </p:nvPr>
        </p:nvSpPr>
        <p:spPr>
          <a:xfrm>
            <a:off x="-57149" y="3397133"/>
            <a:ext cx="6151950" cy="1163650"/>
          </a:xfrm>
          <a:prstGeom prst="round1Rect">
            <a:avLst>
              <a:gd name="adj" fmla="val 11967"/>
            </a:avLst>
          </a:prstGeom>
          <a:solidFill>
            <a:schemeClr val="accent1"/>
          </a:solidFill>
          <a:ln w="19050" cmpd="sng">
            <a:solidFill>
              <a:schemeClr val="bg1"/>
            </a:solidFill>
          </a:ln>
        </p:spPr>
        <p:txBody>
          <a:bodyPr wrap="square" lIns="504000" tIns="126000" rIns="108000" bIns="144000" anchor="b">
            <a:spAutoFit/>
          </a:bodyPr>
          <a:lstStyle>
            <a:lvl1pPr>
              <a:defRPr sz="3600" baseline="0">
                <a:solidFill>
                  <a:srgbClr val="FFFFFF"/>
                </a:solidFill>
              </a:defRPr>
            </a:lvl1pPr>
          </a:lstStyle>
          <a:p>
            <a:br>
              <a:rPr lang="en-GB" noProof="0"/>
            </a:br>
            <a:r>
              <a:rPr lang="en-US"/>
              <a:t>Click to add title</a:t>
            </a:r>
            <a:endParaRPr lang="en-GB" noProof="0" dirty="0"/>
          </a:p>
        </p:txBody>
      </p:sp>
      <p:pic>
        <p:nvPicPr>
          <p:cNvPr id="9" name="Afbeelding 9" descr="RB_logo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1538" y="5114653"/>
            <a:ext cx="896774" cy="1430948"/>
          </a:xfrm>
          <a:prstGeom prst="rect">
            <a:avLst/>
          </a:prstGeom>
        </p:spPr>
      </p:pic>
      <p:sp>
        <p:nvSpPr>
          <p:cNvPr id="10" name="Rechthoek 9"/>
          <p:cNvSpPr/>
          <p:nvPr userDrawn="1"/>
        </p:nvSpPr>
        <p:spPr>
          <a:xfrm>
            <a:off x="7735330" y="153773"/>
            <a:ext cx="1002982" cy="1581664"/>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en-GB" sz="1800" b="0" i="0" u="none" strike="noStrike" kern="0" cap="none" spc="0" normalizeH="0" baseline="0" noProof="0" dirty="0">
              <a:ln>
                <a:noFill/>
              </a:ln>
              <a:solidFill>
                <a:srgbClr val="000000"/>
              </a:solidFill>
              <a:effectLst/>
              <a:uLnTx/>
              <a:uFillTx/>
              <a:ea typeface="+mn-ea"/>
              <a:cs typeface="Myriad Pro"/>
            </a:endParaRPr>
          </a:p>
        </p:txBody>
      </p:sp>
      <p:sp>
        <p:nvSpPr>
          <p:cNvPr id="11" name="Rechthoek 10"/>
          <p:cNvSpPr/>
          <p:nvPr userDrawn="1"/>
        </p:nvSpPr>
        <p:spPr>
          <a:xfrm>
            <a:off x="5892801" y="4481804"/>
            <a:ext cx="194334" cy="389837"/>
          </a:xfrm>
          <a:prstGeom prst="rect">
            <a:avLst/>
          </a:prstGeom>
          <a:solidFill>
            <a:srgbClr val="FF4D00"/>
          </a:solidFill>
          <a:ln w="19050" cap="flat" cmpd="sng" algn="ctr">
            <a:no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sp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latin typeface="Myriad Pro"/>
              <a:ea typeface="+mn-ea"/>
              <a:cs typeface="Myriad Pro"/>
            </a:endParaRPr>
          </a:p>
        </p:txBody>
      </p:sp>
      <p:pic>
        <p:nvPicPr>
          <p:cNvPr id="12" name="Afbeelding 9" descr="RB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1538" y="5114653"/>
            <a:ext cx="896774" cy="1430948"/>
          </a:xfrm>
          <a:prstGeom prst="rect">
            <a:avLst/>
          </a:prstGeom>
        </p:spPr>
      </p:pic>
    </p:spTree>
    <p:extLst>
      <p:ext uri="{BB962C8B-B14F-4D97-AF65-F5344CB8AC3E}">
        <p14:creationId xmlns:p14="http://schemas.microsoft.com/office/powerpoint/2010/main" val="14655545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1 rg / Subtitel 1 r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C482E8-64BF-4AC4-BDA1-E3B55FA731ED}"/>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2" name="Ondertitel">
            <a:extLst>
              <a:ext uri="{FF2B5EF4-FFF2-40B4-BE49-F238E27FC236}">
                <a16:creationId xmlns:a16="http://schemas.microsoft.com/office/drawing/2014/main" id="{37F370EF-1164-4406-A176-36939987E745}"/>
              </a:ext>
            </a:extLst>
          </p:cNvPr>
          <p:cNvSpPr>
            <a:spLocks noGrp="1"/>
          </p:cNvSpPr>
          <p:nvPr>
            <p:ph type="subTitle" idx="1"/>
          </p:nvPr>
        </p:nvSpPr>
        <p:spPr>
          <a:xfrm>
            <a:off x="2" y="838799"/>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3" name="Titel 14">
            <a:extLst>
              <a:ext uri="{FF2B5EF4-FFF2-40B4-BE49-F238E27FC236}">
                <a16:creationId xmlns:a16="http://schemas.microsoft.com/office/drawing/2014/main" id="{00705430-2E3D-408A-87D8-6072E5C9046B}"/>
              </a:ext>
            </a:extLst>
          </p:cNvPr>
          <p:cNvSpPr>
            <a:spLocks noGrp="1"/>
          </p:cNvSpPr>
          <p:nvPr>
            <p:ph type="title"/>
          </p:nvPr>
        </p:nvSpPr>
        <p:spPr>
          <a:xfrm>
            <a:off x="0" y="270000"/>
            <a:ext cx="4201200" cy="568530"/>
          </a:xfrm>
          <a:prstGeom prst="round1Rect">
            <a:avLst>
              <a:gd name="adj" fmla="val 25875"/>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a:p>
        </p:txBody>
      </p:sp>
      <p:sp>
        <p:nvSpPr>
          <p:cNvPr id="15"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A3585CE6-7737-4BA3-B27D-3F49FB587935}"/>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A48836C2-3EA6-43B7-883C-7386E7DCAB85}"/>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57FC62A0-8DC3-40BE-BBF3-C82434AF64BB}"/>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ABE89FA5-BD1D-4501-85E7-69AE82C8FF6F}"/>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3923096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2 rg / Subtitel 1 r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9AEC983-8007-4F19-AC11-85DEF068331E}"/>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4" name="Ondertitel">
            <a:extLst>
              <a:ext uri="{FF2B5EF4-FFF2-40B4-BE49-F238E27FC236}">
                <a16:creationId xmlns:a16="http://schemas.microsoft.com/office/drawing/2014/main" id="{0F2AF682-0BBC-41CF-93E8-69B70E53E9B7}"/>
              </a:ext>
            </a:extLst>
          </p:cNvPr>
          <p:cNvSpPr>
            <a:spLocks noGrp="1"/>
          </p:cNvSpPr>
          <p:nvPr>
            <p:ph type="subTitle" idx="1"/>
          </p:nvPr>
        </p:nvSpPr>
        <p:spPr>
          <a:xfrm>
            <a:off x="2" y="12753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2" name="Titel 14">
            <a:extLst>
              <a:ext uri="{FF2B5EF4-FFF2-40B4-BE49-F238E27FC236}">
                <a16:creationId xmlns:a16="http://schemas.microsoft.com/office/drawing/2014/main" id="{1A50174B-BA68-4A43-BB0C-31A8EBA7809B}"/>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3"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0CD7FD5C-C678-4A25-AD8D-A5ED614B8ABA}"/>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400EDBB7-D596-4A10-8E1B-3B7DEDDE3317}"/>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5" name="text" descr="{&quot;templafy&quot;:{&quot;type&quot;:&quot;text&quot;,&quot;binding&quot;:&quot;Translations.Rabo_Title_Slides&quot;}}" title="Translations.Rabo_Title_Slides">
            <a:extLst>
              <a:ext uri="{FF2B5EF4-FFF2-40B4-BE49-F238E27FC236}">
                <a16:creationId xmlns:a16="http://schemas.microsoft.com/office/drawing/2014/main" id="{69D86B8A-998E-4D10-B4B6-6B3BBC120F0F}"/>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6" name="text" descr="{&quot;templafy&quot;:{&quot;type&quot;:&quot;text&quot;,&quot;binding&quot;:&quot;Translations.Background_Photo&quot;}}" title="Translations.Background_Photo">
            <a:extLst>
              <a:ext uri="{FF2B5EF4-FFF2-40B4-BE49-F238E27FC236}">
                <a16:creationId xmlns:a16="http://schemas.microsoft.com/office/drawing/2014/main" id="{E967C985-F8DA-45F8-BEBC-08C7E52A3DD3}"/>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93353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jectdia met sub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0" i="0">
                <a:latin typeface="Myriad for Rabobank Bd It" panose="020B0703030403090204" pitchFamily="34" charset="0"/>
              </a:defRPr>
            </a:lvl1pPr>
          </a:lstStyle>
          <a:p>
            <a:endParaRPr lang="nl-NL"/>
          </a:p>
        </p:txBody>
      </p:sp>
      <p:sp>
        <p:nvSpPr>
          <p:cNvPr id="6" name="Tijdelijke aanduiding voor tekst 5"/>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7" name="Content Placeholder 6"/>
          <p:cNvSpPr>
            <a:spLocks noGrp="1"/>
          </p:cNvSpPr>
          <p:nvPr>
            <p:ph sz="quarter" idx="13"/>
          </p:nvPr>
        </p:nvSpPr>
        <p:spPr>
          <a:xfrm>
            <a:off x="476250" y="1288800"/>
            <a:ext cx="8192550" cy="4950000"/>
          </a:xfrm>
        </p:spPr>
        <p:txBody>
          <a:bodyPr/>
          <a:lstStyle>
            <a:lvl1pPr marL="0" marR="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1" name="Rechthoek 10" hidden="1">
            <a:extLst>
              <a:ext uri="{FF2B5EF4-FFF2-40B4-BE49-F238E27FC236}">
                <a16:creationId xmlns:a16="http://schemas.microsoft.com/office/drawing/2014/main" id="{8774F88B-DD7B-4C41-8301-5321F2953376}"/>
              </a:ext>
            </a:extLst>
          </p:cNvPr>
          <p:cNvSpPr/>
          <p:nvPr userDrawn="1"/>
        </p:nvSpPr>
        <p:spPr>
          <a:xfrm>
            <a:off x="471600" y="908898"/>
            <a:ext cx="8197200" cy="136800"/>
          </a:xfrm>
          <a:prstGeom prst="rect">
            <a:avLst/>
          </a:prstGeom>
          <a:noFill/>
          <a:ln w="3175" cap="rnd" cmpd="sng" algn="ctr">
            <a:solidFill>
              <a:srgbClr val="FF0000"/>
            </a:solidFill>
            <a:prstDash val="solid"/>
          </a:ln>
          <a:effectLst/>
        </p:spPr>
        <p:txBody>
          <a:bodyPr rtlCol="0" anchor="ctr"/>
          <a:lstStyle/>
          <a:p>
            <a:pPr algn="ctr"/>
            <a:endParaRPr lang="nl-NL" sz="2400">
              <a:solidFill>
                <a:srgbClr val="5E6A71"/>
              </a:solidFill>
              <a:latin typeface="Myriad for Rabobank" panose="020B0503030403020204" pitchFamily="34" charset="0"/>
            </a:endParaRPr>
          </a:p>
        </p:txBody>
      </p:sp>
      <p:sp>
        <p:nvSpPr>
          <p:cNvPr id="9" name="Slide Number Placeholder 10">
            <a:extLst>
              <a:ext uri="{FF2B5EF4-FFF2-40B4-BE49-F238E27FC236}">
                <a16:creationId xmlns:a16="http://schemas.microsoft.com/office/drawing/2014/main" id="{D48BFEB0-13D3-441A-BCEA-A5FC64080AF2}"/>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nl-NL" noProof="0" smtClean="0"/>
              <a:pPr/>
              <a:t>‹nr.›</a:t>
            </a:fld>
            <a:endParaRPr lang="nl-NL" noProof="0"/>
          </a:p>
        </p:txBody>
      </p:sp>
      <p:pic>
        <p:nvPicPr>
          <p:cNvPr id="10" name="Afbeelding 9">
            <a:extLst>
              <a:ext uri="{FF2B5EF4-FFF2-40B4-BE49-F238E27FC236}">
                <a16:creationId xmlns:a16="http://schemas.microsoft.com/office/drawing/2014/main" id="{684324D3-1174-4C32-8F48-1F5FFFBD60E0}"/>
              </a:ext>
            </a:extLst>
          </p:cNvPr>
          <p:cNvPicPr>
            <a:picLocks noChangeAspect="1"/>
          </p:cNvPicPr>
          <p:nvPr userDrawn="1"/>
        </p:nvPicPr>
        <p:blipFill>
          <a:blip r:embed="rId2"/>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145181830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3 rg / Subtitel 1 r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439AA61-40F3-41DC-BD8E-1C1DE7F01AC8}"/>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3" name="Ondertitel">
            <a:extLst>
              <a:ext uri="{FF2B5EF4-FFF2-40B4-BE49-F238E27FC236}">
                <a16:creationId xmlns:a16="http://schemas.microsoft.com/office/drawing/2014/main" id="{BCE73A5C-DAAC-4622-A2FF-F6282F22A8BE}"/>
              </a:ext>
            </a:extLst>
          </p:cNvPr>
          <p:cNvSpPr>
            <a:spLocks noGrp="1"/>
          </p:cNvSpPr>
          <p:nvPr>
            <p:ph type="subTitle" idx="1"/>
          </p:nvPr>
        </p:nvSpPr>
        <p:spPr>
          <a:xfrm>
            <a:off x="2" y="1729596"/>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2" name="Titel 14">
            <a:extLst>
              <a:ext uri="{FF2B5EF4-FFF2-40B4-BE49-F238E27FC236}">
                <a16:creationId xmlns:a16="http://schemas.microsoft.com/office/drawing/2014/main" id="{1A50174B-BA68-4A43-BB0C-31A8EBA7809B}"/>
              </a:ext>
            </a:extLst>
          </p:cNvPr>
          <p:cNvSpPr>
            <a:spLocks noGrp="1"/>
          </p:cNvSpPr>
          <p:nvPr>
            <p:ph type="title"/>
          </p:nvPr>
        </p:nvSpPr>
        <p:spPr>
          <a:xfrm>
            <a:off x="0" y="270000"/>
            <a:ext cx="4201200" cy="1461600"/>
          </a:xfrm>
          <a:prstGeom prst="round1Rect">
            <a:avLst>
              <a:gd name="adj" fmla="val 7981"/>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4"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1E5A290D-3786-4D2F-A2C6-D116855D0796}"/>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ACF6A16F-7B5E-4569-AA2F-CB731BC6B28C}"/>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5" name="text" descr="{&quot;templafy&quot;:{&quot;type&quot;:&quot;text&quot;,&quot;binding&quot;:&quot;Translations.Rabo_Title_Slides&quot;}}" title="Translations.Rabo_Title_Slides">
            <a:extLst>
              <a:ext uri="{FF2B5EF4-FFF2-40B4-BE49-F238E27FC236}">
                <a16:creationId xmlns:a16="http://schemas.microsoft.com/office/drawing/2014/main" id="{168C95DE-6E1A-4D5D-9604-8AB4BA789213}"/>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6" name="text" descr="{&quot;templafy&quot;:{&quot;type&quot;:&quot;text&quot;,&quot;binding&quot;:&quot;Translations.Background_Photo&quot;}}" title="Translations.Background_Photo">
            <a:extLst>
              <a:ext uri="{FF2B5EF4-FFF2-40B4-BE49-F238E27FC236}">
                <a16:creationId xmlns:a16="http://schemas.microsoft.com/office/drawing/2014/main" id="{22D8D6BA-509E-427C-B95A-99679C9A0D72}"/>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418326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4 rg / Subtitel 1 r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1C54FD9-E618-4C6D-99F5-3DFF42B0071B}"/>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3" name="Ondertitel">
            <a:extLst>
              <a:ext uri="{FF2B5EF4-FFF2-40B4-BE49-F238E27FC236}">
                <a16:creationId xmlns:a16="http://schemas.microsoft.com/office/drawing/2014/main" id="{22617D8A-5D0E-4361-8C07-4E08D52C32A5}"/>
              </a:ext>
            </a:extLst>
          </p:cNvPr>
          <p:cNvSpPr>
            <a:spLocks noGrp="1"/>
          </p:cNvSpPr>
          <p:nvPr>
            <p:ph type="subTitle" idx="1"/>
          </p:nvPr>
        </p:nvSpPr>
        <p:spPr>
          <a:xfrm>
            <a:off x="2" y="2181824"/>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2" name="Titel 14">
            <a:extLst>
              <a:ext uri="{FF2B5EF4-FFF2-40B4-BE49-F238E27FC236}">
                <a16:creationId xmlns:a16="http://schemas.microsoft.com/office/drawing/2014/main" id="{1A50174B-BA68-4A43-BB0C-31A8EBA7809B}"/>
              </a:ext>
            </a:extLst>
          </p:cNvPr>
          <p:cNvSpPr>
            <a:spLocks noGrp="1"/>
          </p:cNvSpPr>
          <p:nvPr>
            <p:ph type="title"/>
          </p:nvPr>
        </p:nvSpPr>
        <p:spPr>
          <a:xfrm>
            <a:off x="0" y="270000"/>
            <a:ext cx="4201200" cy="1915200"/>
          </a:xfrm>
          <a:prstGeom prst="round1Rect">
            <a:avLst>
              <a:gd name="adj" fmla="val 719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4"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789A372C-798A-4FE4-8E82-2FF2D7A528BD}"/>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370BA946-8028-45F2-AA9E-22CBB18CA178}"/>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5" name="text" descr="{&quot;templafy&quot;:{&quot;type&quot;:&quot;text&quot;,&quot;binding&quot;:&quot;Translations.Rabo_Title_Slides&quot;}}" title="Translations.Rabo_Title_Slides">
            <a:extLst>
              <a:ext uri="{FF2B5EF4-FFF2-40B4-BE49-F238E27FC236}">
                <a16:creationId xmlns:a16="http://schemas.microsoft.com/office/drawing/2014/main" id="{E35F2178-12CB-475E-B8C7-4B73363293E1}"/>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6" name="text" descr="{&quot;templafy&quot;:{&quot;type&quot;:&quot;text&quot;,&quot;binding&quot;:&quot;Translations.Background_Photo&quot;}}" title="Translations.Background_Photo">
            <a:extLst>
              <a:ext uri="{FF2B5EF4-FFF2-40B4-BE49-F238E27FC236}">
                <a16:creationId xmlns:a16="http://schemas.microsoft.com/office/drawing/2014/main" id="{3A29F2AB-92E3-4E28-ACF6-FE90B495C0E4}"/>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240761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1 rg / Subtitel 2 r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A8A684-1F11-4848-9F41-FD5A77DD59F3}"/>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4" name="Rechthoek 13" hidden="1">
            <a:extLst>
              <a:ext uri="{FF2B5EF4-FFF2-40B4-BE49-F238E27FC236}">
                <a16:creationId xmlns:a16="http://schemas.microsoft.com/office/drawing/2014/main" id="{207663C4-8029-45D8-8F7B-CA0D435DA1B6}"/>
              </a:ext>
            </a:extLst>
          </p:cNvPr>
          <p:cNvSpPr/>
          <p:nvPr userDrawn="1"/>
        </p:nvSpPr>
        <p:spPr>
          <a:xfrm>
            <a:off x="4073733" y="263016"/>
            <a:ext cx="136800" cy="2556000"/>
          </a:xfrm>
          <a:prstGeom prst="rect">
            <a:avLst/>
          </a:prstGeom>
          <a:noFill/>
          <a:ln w="3175" cap="rnd" cmpd="sng" algn="ctr">
            <a:solidFill>
              <a:srgbClr val="EAEAEA"/>
            </a:solidFill>
            <a:prstDash val="solid"/>
          </a:ln>
          <a:effectLst/>
        </p:spPr>
        <p:txBody>
          <a:bodyPr rtlCol="0" anchor="ctr"/>
          <a:lstStyle/>
          <a:p>
            <a:pPr algn="ctr"/>
            <a:endParaRPr lang="nl-BE">
              <a:solidFill>
                <a:srgbClr val="5E6A71"/>
              </a:solidFill>
              <a:latin typeface="Myriad for Rabobank" panose="020B0503030403020204" pitchFamily="34" charset="0"/>
            </a:endParaRPr>
          </a:p>
        </p:txBody>
      </p:sp>
      <p:sp>
        <p:nvSpPr>
          <p:cNvPr id="12" name="Ondertitel 14">
            <a:extLst>
              <a:ext uri="{FF2B5EF4-FFF2-40B4-BE49-F238E27FC236}">
                <a16:creationId xmlns:a16="http://schemas.microsoft.com/office/drawing/2014/main" id="{A7914601-29A4-4595-9BE7-C56357B49A6E}"/>
              </a:ext>
            </a:extLst>
          </p:cNvPr>
          <p:cNvSpPr>
            <a:spLocks noGrp="1"/>
          </p:cNvSpPr>
          <p:nvPr>
            <p:ph type="subTitle" idx="1"/>
          </p:nvPr>
        </p:nvSpPr>
        <p:spPr>
          <a:xfrm>
            <a:off x="0" y="838799"/>
            <a:ext cx="4201968" cy="799200"/>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17" name="Titel 14">
            <a:extLst>
              <a:ext uri="{FF2B5EF4-FFF2-40B4-BE49-F238E27FC236}">
                <a16:creationId xmlns:a16="http://schemas.microsoft.com/office/drawing/2014/main" id="{A43EC0AC-ECD8-42D4-9A07-9063A40B538E}"/>
              </a:ext>
            </a:extLst>
          </p:cNvPr>
          <p:cNvSpPr>
            <a:spLocks noGrp="1"/>
          </p:cNvSpPr>
          <p:nvPr>
            <p:ph type="title"/>
          </p:nvPr>
        </p:nvSpPr>
        <p:spPr>
          <a:xfrm>
            <a:off x="0" y="270000"/>
            <a:ext cx="4201200" cy="568530"/>
          </a:xfrm>
          <a:prstGeom prst="round1Rect">
            <a:avLst>
              <a:gd name="adj" fmla="val 25875"/>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a:p>
        </p:txBody>
      </p:sp>
      <p:sp>
        <p:nvSpPr>
          <p:cNvPr id="16"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50068F30-D6A0-4F6C-9792-AF37F89C8CC3}"/>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0" name="Tijdelijke aanduiding voor tekst 5">
            <a:extLst>
              <a:ext uri="{FF2B5EF4-FFF2-40B4-BE49-F238E27FC236}">
                <a16:creationId xmlns:a16="http://schemas.microsoft.com/office/drawing/2014/main" id="{7415624D-22E5-48BC-8FA6-1FBB0EE0EB51}"/>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8" name="text" descr="{&quot;templafy&quot;:{&quot;type&quot;:&quot;text&quot;,&quot;binding&quot;:&quot;Translations.Rabo_Title_Slides&quot;}}" title="Translations.Rabo_Title_Slides">
            <a:extLst>
              <a:ext uri="{FF2B5EF4-FFF2-40B4-BE49-F238E27FC236}">
                <a16:creationId xmlns:a16="http://schemas.microsoft.com/office/drawing/2014/main" id="{CA89C520-D647-454B-B2F0-996CAF09129F}"/>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9" name="text" descr="{&quot;templafy&quot;:{&quot;type&quot;:&quot;text&quot;,&quot;binding&quot;:&quot;Translations.Background_Photo&quot;}}" title="Translations.Background_Photo">
            <a:extLst>
              <a:ext uri="{FF2B5EF4-FFF2-40B4-BE49-F238E27FC236}">
                <a16:creationId xmlns:a16="http://schemas.microsoft.com/office/drawing/2014/main" id="{BADDF9FB-5877-485F-8128-4FDB40BC611E}"/>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768459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2 rg / Subtitel 2 r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55F7AE9-F1B2-44CA-B2A3-3C5D9A1220D6}"/>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1" name="Ondertitel 14">
            <a:extLst>
              <a:ext uri="{FF2B5EF4-FFF2-40B4-BE49-F238E27FC236}">
                <a16:creationId xmlns:a16="http://schemas.microsoft.com/office/drawing/2014/main" id="{D4F6D10E-9CD3-40B0-A288-999A33301914}"/>
              </a:ext>
            </a:extLst>
          </p:cNvPr>
          <p:cNvSpPr>
            <a:spLocks noGrp="1"/>
          </p:cNvSpPr>
          <p:nvPr>
            <p:ph type="subTitle" idx="1"/>
          </p:nvPr>
        </p:nvSpPr>
        <p:spPr>
          <a:xfrm>
            <a:off x="0" y="1281599"/>
            <a:ext cx="4201968" cy="799200"/>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9" name="Titel 14">
            <a:extLst>
              <a:ext uri="{FF2B5EF4-FFF2-40B4-BE49-F238E27FC236}">
                <a16:creationId xmlns:a16="http://schemas.microsoft.com/office/drawing/2014/main" id="{D8DC734C-BDEF-4F53-8985-B2A22AFABCA0}"/>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6"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200BABE5-E0F0-4A28-A7BA-335096A5F869}"/>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2" name="Tijdelijke aanduiding voor tekst 5">
            <a:extLst>
              <a:ext uri="{FF2B5EF4-FFF2-40B4-BE49-F238E27FC236}">
                <a16:creationId xmlns:a16="http://schemas.microsoft.com/office/drawing/2014/main" id="{460EC869-87AF-40EA-8C96-33F1B1226424}"/>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7" name="text" descr="{&quot;templafy&quot;:{&quot;type&quot;:&quot;text&quot;,&quot;binding&quot;:&quot;Translations.Rabo_Title_Slides&quot;}}" title="Translations.Rabo_Title_Slides">
            <a:extLst>
              <a:ext uri="{FF2B5EF4-FFF2-40B4-BE49-F238E27FC236}">
                <a16:creationId xmlns:a16="http://schemas.microsoft.com/office/drawing/2014/main" id="{6DAD39A8-58F5-4E25-BAF1-DCD9F5F90AA8}"/>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8" name="text" descr="{&quot;templafy&quot;:{&quot;type&quot;:&quot;text&quot;,&quot;binding&quot;:&quot;Translations.Background_Photo&quot;}}" title="Translations.Background_Photo">
            <a:extLst>
              <a:ext uri="{FF2B5EF4-FFF2-40B4-BE49-F238E27FC236}">
                <a16:creationId xmlns:a16="http://schemas.microsoft.com/office/drawing/2014/main" id="{2A27A7A8-ACAC-4D76-87BC-90C4ABBEE42D}"/>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3586258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3 rg / Subtitel 2 r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71B2A1-C04B-40F5-8159-2F8C753588BA}"/>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3" name="Ondertitel 14">
            <a:extLst>
              <a:ext uri="{FF2B5EF4-FFF2-40B4-BE49-F238E27FC236}">
                <a16:creationId xmlns:a16="http://schemas.microsoft.com/office/drawing/2014/main" id="{9718CACA-83B8-4B99-853E-639AE8FA4908}"/>
              </a:ext>
            </a:extLst>
          </p:cNvPr>
          <p:cNvSpPr>
            <a:spLocks noGrp="1"/>
          </p:cNvSpPr>
          <p:nvPr>
            <p:ph type="subTitle" idx="1"/>
          </p:nvPr>
        </p:nvSpPr>
        <p:spPr>
          <a:xfrm>
            <a:off x="0" y="1727999"/>
            <a:ext cx="4201968" cy="799200"/>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8" name="Titel 14">
            <a:extLst>
              <a:ext uri="{FF2B5EF4-FFF2-40B4-BE49-F238E27FC236}">
                <a16:creationId xmlns:a16="http://schemas.microsoft.com/office/drawing/2014/main" id="{EA0FF0D3-5964-405D-8D31-F2EF82CACA9F}"/>
              </a:ext>
            </a:extLst>
          </p:cNvPr>
          <p:cNvSpPr>
            <a:spLocks noGrp="1"/>
          </p:cNvSpPr>
          <p:nvPr>
            <p:ph type="title"/>
          </p:nvPr>
        </p:nvSpPr>
        <p:spPr>
          <a:xfrm>
            <a:off x="0" y="270000"/>
            <a:ext cx="4201200" cy="1461600"/>
          </a:xfrm>
          <a:prstGeom prst="round1Rect">
            <a:avLst>
              <a:gd name="adj" fmla="val 7981"/>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5"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0AD95A7C-4344-488F-89DB-C1209C8E8893}"/>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0" name="Tijdelijke aanduiding voor tekst 5">
            <a:extLst>
              <a:ext uri="{FF2B5EF4-FFF2-40B4-BE49-F238E27FC236}">
                <a16:creationId xmlns:a16="http://schemas.microsoft.com/office/drawing/2014/main" id="{C3AF4AD5-AD90-4825-BCF4-E5ECB1065EDB}"/>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E673A76E-70C1-4F09-806E-79085A47E2BA}"/>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546936A9-372F-4753-B742-7137B7F1BA74}"/>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139810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4 rg / Subtitel 2 r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9EA1E7B-CD64-45EB-9EA8-1A7BB311E021}"/>
              </a:ext>
            </a:extLst>
          </p:cNvPr>
          <p:cNvSpPr>
            <a:spLocks noGrp="1"/>
          </p:cNvSpPr>
          <p:nvPr>
            <p:ph type="pic" sz="quarter" idx="10"/>
          </p:nvPr>
        </p:nvSpPr>
        <p:spPr>
          <a:xfrm>
            <a:off x="0" y="0"/>
            <a:ext cx="9144000" cy="6858000"/>
          </a:xfrm>
          <a:custGeom>
            <a:avLst/>
            <a:gdLst>
              <a:gd name="connsiteX0" fmla="*/ 7976101 w 9144000"/>
              <a:gd name="connsiteY0" fmla="*/ 5500800 h 6858000"/>
              <a:gd name="connsiteX1" fmla="*/ 7793697 w 9144000"/>
              <a:gd name="connsiteY1" fmla="*/ 5683204 h 6858000"/>
              <a:gd name="connsiteX2" fmla="*/ 7793697 w 9144000"/>
              <a:gd name="connsiteY2" fmla="*/ 6412796 h 6858000"/>
              <a:gd name="connsiteX3" fmla="*/ 7976101 w 9144000"/>
              <a:gd name="connsiteY3" fmla="*/ 6595200 h 6858000"/>
              <a:gd name="connsiteX4" fmla="*/ 8705693 w 9144000"/>
              <a:gd name="connsiteY4" fmla="*/ 6595200 h 6858000"/>
              <a:gd name="connsiteX5" fmla="*/ 8888097 w 9144000"/>
              <a:gd name="connsiteY5" fmla="*/ 6412796 h 6858000"/>
              <a:gd name="connsiteX6" fmla="*/ 8888097 w 9144000"/>
              <a:gd name="connsiteY6" fmla="*/ 5683204 h 6858000"/>
              <a:gd name="connsiteX7" fmla="*/ 8705693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7976101" y="5500800"/>
                </a:moveTo>
                <a:cubicBezTo>
                  <a:pt x="7875362" y="5500800"/>
                  <a:pt x="7793697" y="5582465"/>
                  <a:pt x="7793697" y="5683204"/>
                </a:cubicBezTo>
                <a:lnTo>
                  <a:pt x="7793697" y="6412796"/>
                </a:lnTo>
                <a:cubicBezTo>
                  <a:pt x="7793697" y="6513535"/>
                  <a:pt x="7875362" y="6595200"/>
                  <a:pt x="7976101" y="6595200"/>
                </a:cubicBezTo>
                <a:lnTo>
                  <a:pt x="8705693" y="6595200"/>
                </a:lnTo>
                <a:cubicBezTo>
                  <a:pt x="8806432" y="6595200"/>
                  <a:pt x="8888097" y="6513535"/>
                  <a:pt x="8888097" y="6412796"/>
                </a:cubicBezTo>
                <a:lnTo>
                  <a:pt x="8888097" y="5683204"/>
                </a:lnTo>
                <a:cubicBezTo>
                  <a:pt x="8888097" y="5582465"/>
                  <a:pt x="8806432" y="5500800"/>
                  <a:pt x="8705693"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3" name="Ondertitel 14">
            <a:extLst>
              <a:ext uri="{FF2B5EF4-FFF2-40B4-BE49-F238E27FC236}">
                <a16:creationId xmlns:a16="http://schemas.microsoft.com/office/drawing/2014/main" id="{9F7D3FFA-EEEE-4CB4-A55B-EBB10883FE76}"/>
              </a:ext>
            </a:extLst>
          </p:cNvPr>
          <p:cNvSpPr>
            <a:spLocks noGrp="1"/>
          </p:cNvSpPr>
          <p:nvPr>
            <p:ph type="subTitle" idx="1"/>
          </p:nvPr>
        </p:nvSpPr>
        <p:spPr>
          <a:xfrm>
            <a:off x="0" y="2181600"/>
            <a:ext cx="4201968" cy="782489"/>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8" name="Titel 14">
            <a:extLst>
              <a:ext uri="{FF2B5EF4-FFF2-40B4-BE49-F238E27FC236}">
                <a16:creationId xmlns:a16="http://schemas.microsoft.com/office/drawing/2014/main" id="{E28576DE-CC5F-476F-9305-D6DA1AB7835F}"/>
              </a:ext>
            </a:extLst>
          </p:cNvPr>
          <p:cNvSpPr>
            <a:spLocks noGrp="1"/>
          </p:cNvSpPr>
          <p:nvPr>
            <p:ph type="title"/>
          </p:nvPr>
        </p:nvSpPr>
        <p:spPr>
          <a:xfrm>
            <a:off x="0" y="270000"/>
            <a:ext cx="4201200" cy="1915200"/>
          </a:xfrm>
          <a:prstGeom prst="round1Rect">
            <a:avLst>
              <a:gd name="adj" fmla="val 719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5" name="image" descr="{&quot;templafy&quot;:{&quot;type&quot;:&quot;image&quot;,&quot;binding&quot;:&quot;UserProfile.Logo.LogoPowerPointTitle&quot;,&quot;width&quot;:&quot;{{UserProfile.Logo.LogoPowerPointTitleWidth}}&quot;}}" title="UserProfile.Logo.LogoPowerPointTitle">
            <a:extLst>
              <a:ext uri="{FF2B5EF4-FFF2-40B4-BE49-F238E27FC236}">
                <a16:creationId xmlns:a16="http://schemas.microsoft.com/office/drawing/2014/main" id="{6F2CD037-1D21-43F9-A559-27FB7FB6AB5C}"/>
              </a:ext>
            </a:extLst>
          </p:cNvPr>
          <p:cNvSpPr/>
          <p:nvPr userDrawn="1"/>
        </p:nvSpPr>
        <p:spPr>
          <a:xfrm>
            <a:off x="7793697" y="5500800"/>
            <a:ext cx="1094400" cy="1094402"/>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1" name="Tijdelijke aanduiding voor tekst 5">
            <a:extLst>
              <a:ext uri="{FF2B5EF4-FFF2-40B4-BE49-F238E27FC236}">
                <a16:creationId xmlns:a16="http://schemas.microsoft.com/office/drawing/2014/main" id="{3D41F356-C3E8-4857-A95E-74117DBBF0C0}"/>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AE54973E-16A4-4FE8-89C7-B6E3EE5EEFD4}"/>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2CD4CD36-91D7-4CED-8B7D-08D6F2987ACB}"/>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1639472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1 rg / Subtitel 1 r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7EC74DF-B350-4A3C-927B-1AF7C734426C}"/>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9" name="Ondertitel">
            <a:extLst>
              <a:ext uri="{FF2B5EF4-FFF2-40B4-BE49-F238E27FC236}">
                <a16:creationId xmlns:a16="http://schemas.microsoft.com/office/drawing/2014/main" id="{CA95ACCF-0D28-4B4C-A5FF-3FD0AD63D0C5}"/>
              </a:ext>
            </a:extLst>
          </p:cNvPr>
          <p:cNvSpPr>
            <a:spLocks noGrp="1"/>
          </p:cNvSpPr>
          <p:nvPr>
            <p:ph type="subTitle" idx="1"/>
          </p:nvPr>
        </p:nvSpPr>
        <p:spPr>
          <a:xfrm>
            <a:off x="2" y="838799"/>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1" name="Titel 14">
            <a:extLst>
              <a:ext uri="{FF2B5EF4-FFF2-40B4-BE49-F238E27FC236}">
                <a16:creationId xmlns:a16="http://schemas.microsoft.com/office/drawing/2014/main" id="{93F60F02-F689-49B5-8EAB-8856ACEBE10F}"/>
              </a:ext>
            </a:extLst>
          </p:cNvPr>
          <p:cNvSpPr>
            <a:spLocks noGrp="1"/>
          </p:cNvSpPr>
          <p:nvPr>
            <p:ph type="title"/>
          </p:nvPr>
        </p:nvSpPr>
        <p:spPr>
          <a:xfrm>
            <a:off x="0" y="270000"/>
            <a:ext cx="4201200" cy="568530"/>
          </a:xfrm>
          <a:prstGeom prst="round1Rect">
            <a:avLst>
              <a:gd name="adj" fmla="val 25875"/>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a:p>
        </p:txBody>
      </p:sp>
      <p:sp>
        <p:nvSpPr>
          <p:cNvPr id="16"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61ED0C2B-7F09-43A9-A6E5-7BA98A4FCE9B}"/>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2" name="Tijdelijke aanduiding voor tekst 5">
            <a:extLst>
              <a:ext uri="{FF2B5EF4-FFF2-40B4-BE49-F238E27FC236}">
                <a16:creationId xmlns:a16="http://schemas.microsoft.com/office/drawing/2014/main" id="{58EAE21F-6201-4297-AC26-3F17E58D3BF6}"/>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7" name="text" descr="{&quot;templafy&quot;:{&quot;type&quot;:&quot;text&quot;,&quot;binding&quot;:&quot;Translations.Rabo_Title_Slides&quot;}}" title="Translations.Rabo_Title_Slides">
            <a:extLst>
              <a:ext uri="{FF2B5EF4-FFF2-40B4-BE49-F238E27FC236}">
                <a16:creationId xmlns:a16="http://schemas.microsoft.com/office/drawing/2014/main" id="{FDCB364A-2D0C-4F05-9311-2C1156D381FC}"/>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8" name="text" descr="{&quot;templafy&quot;:{&quot;type&quot;:&quot;text&quot;,&quot;binding&quot;:&quot;Translations.Background_Photo&quot;}}" title="Translations.Background_Photo">
            <a:extLst>
              <a:ext uri="{FF2B5EF4-FFF2-40B4-BE49-F238E27FC236}">
                <a16:creationId xmlns:a16="http://schemas.microsoft.com/office/drawing/2014/main" id="{FC0FE1BC-57DB-49D5-8ED7-7444756DF60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25682280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2 rg / Subtitel 1 r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92A710-F6E2-4A5D-8FEB-6CCDC050DC91}"/>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0" name="Ondertitel">
            <a:extLst>
              <a:ext uri="{FF2B5EF4-FFF2-40B4-BE49-F238E27FC236}">
                <a16:creationId xmlns:a16="http://schemas.microsoft.com/office/drawing/2014/main" id="{74363A97-B5B6-4AC7-87BD-49B85DD03EB3}"/>
              </a:ext>
            </a:extLst>
          </p:cNvPr>
          <p:cNvSpPr>
            <a:spLocks noGrp="1"/>
          </p:cNvSpPr>
          <p:nvPr>
            <p:ph type="subTitle" idx="1"/>
          </p:nvPr>
        </p:nvSpPr>
        <p:spPr>
          <a:xfrm>
            <a:off x="2" y="12753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2" name="Titel 14">
            <a:extLst>
              <a:ext uri="{FF2B5EF4-FFF2-40B4-BE49-F238E27FC236}">
                <a16:creationId xmlns:a16="http://schemas.microsoft.com/office/drawing/2014/main" id="{4E276371-84B5-4600-8930-F4912901152A}"/>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5"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6399280D-6273-4473-8051-E866754898A0}"/>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1" name="Tijdelijke aanduiding voor tekst 5">
            <a:extLst>
              <a:ext uri="{FF2B5EF4-FFF2-40B4-BE49-F238E27FC236}">
                <a16:creationId xmlns:a16="http://schemas.microsoft.com/office/drawing/2014/main" id="{ECE0E7B6-6B86-482F-9587-AB83277E1243}"/>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488F9473-223A-4721-AC6D-FCDA478CD1D9}"/>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BD2FDAB4-4868-4B79-A135-89FA098045A8}"/>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263693491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3 rg / Subtitel 1 r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BA74F1-6877-48FA-866B-B6F45686C4BD}"/>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0" name="Ondertitel">
            <a:extLst>
              <a:ext uri="{FF2B5EF4-FFF2-40B4-BE49-F238E27FC236}">
                <a16:creationId xmlns:a16="http://schemas.microsoft.com/office/drawing/2014/main" id="{20B16822-237F-4D31-BE9C-4700B60CA315}"/>
              </a:ext>
            </a:extLst>
          </p:cNvPr>
          <p:cNvSpPr>
            <a:spLocks noGrp="1"/>
          </p:cNvSpPr>
          <p:nvPr>
            <p:ph type="subTitle" idx="1"/>
          </p:nvPr>
        </p:nvSpPr>
        <p:spPr>
          <a:xfrm>
            <a:off x="2" y="1729596"/>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1" name="Titel 14">
            <a:extLst>
              <a:ext uri="{FF2B5EF4-FFF2-40B4-BE49-F238E27FC236}">
                <a16:creationId xmlns:a16="http://schemas.microsoft.com/office/drawing/2014/main" id="{FCB61DF7-09A9-4153-8F00-57793A4A75E0}"/>
              </a:ext>
            </a:extLst>
          </p:cNvPr>
          <p:cNvSpPr>
            <a:spLocks noGrp="1"/>
          </p:cNvSpPr>
          <p:nvPr>
            <p:ph type="title"/>
          </p:nvPr>
        </p:nvSpPr>
        <p:spPr>
          <a:xfrm>
            <a:off x="0" y="270000"/>
            <a:ext cx="4201200" cy="1461600"/>
          </a:xfrm>
          <a:prstGeom prst="round1Rect">
            <a:avLst>
              <a:gd name="adj" fmla="val 7981"/>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5"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32513F27-BF9D-4A9E-A555-60ABED0397E9}"/>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D3AD4A3C-BCFB-4F82-8A8E-D5126D765483}"/>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BA87C17C-1CDC-47ED-B134-1781C5B70D26}"/>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C3F4DB1F-5DB3-4590-9B00-297FB887535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157752841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4 rg / Subtitel 1 r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1D9A489-3A16-4EAA-A2B7-901531EC0097}"/>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0" name="Ondertitel">
            <a:extLst>
              <a:ext uri="{FF2B5EF4-FFF2-40B4-BE49-F238E27FC236}">
                <a16:creationId xmlns:a16="http://schemas.microsoft.com/office/drawing/2014/main" id="{266EFCEA-198B-4BF0-BDFA-BA0817AD616F}"/>
              </a:ext>
            </a:extLst>
          </p:cNvPr>
          <p:cNvSpPr>
            <a:spLocks noGrp="1"/>
          </p:cNvSpPr>
          <p:nvPr>
            <p:ph type="subTitle" idx="1"/>
          </p:nvPr>
        </p:nvSpPr>
        <p:spPr>
          <a:xfrm>
            <a:off x="2" y="2181824"/>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108000" numCol="1" spcCol="0" rtlCol="0" fromWordArt="0" anchor="t" anchorCtr="0" forceAA="0" compatLnSpc="1">
            <a:prstTxWarp prst="textNoShape">
              <a:avLst/>
            </a:prstTxWarp>
            <a:noAutofit/>
          </a:bodyPr>
          <a:lstStyle>
            <a:lvl1pPr marL="0" indent="0" algn="l" defTabSz="456988" rtl="0" eaLnBrk="1" latinLnBrk="0" hangingPunct="1">
              <a:lnSpc>
                <a:spcPct val="100000"/>
              </a:lnSpc>
              <a:spcBef>
                <a:spcPct val="0"/>
              </a:spcBef>
              <a:buNone/>
              <a:defRPr lang="nl-NL" sz="1880" b="0" i="0" kern="1200" dirty="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endParaRPr lang="nl-NL"/>
          </a:p>
        </p:txBody>
      </p:sp>
      <p:sp>
        <p:nvSpPr>
          <p:cNvPr id="11" name="Titel 14">
            <a:extLst>
              <a:ext uri="{FF2B5EF4-FFF2-40B4-BE49-F238E27FC236}">
                <a16:creationId xmlns:a16="http://schemas.microsoft.com/office/drawing/2014/main" id="{4936B90A-16D5-4660-B08A-926A3AC2A910}"/>
              </a:ext>
            </a:extLst>
          </p:cNvPr>
          <p:cNvSpPr>
            <a:spLocks noGrp="1"/>
          </p:cNvSpPr>
          <p:nvPr>
            <p:ph type="title"/>
          </p:nvPr>
        </p:nvSpPr>
        <p:spPr>
          <a:xfrm>
            <a:off x="0" y="270000"/>
            <a:ext cx="4201200" cy="1915200"/>
          </a:xfrm>
          <a:prstGeom prst="round1Rect">
            <a:avLst>
              <a:gd name="adj" fmla="val 719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5"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81C83FA7-7751-448B-A77A-30DC1D48D509}"/>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961A267E-7947-4374-8B3F-246AFCEB7269}"/>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D9BAF08B-7217-4A50-A74C-6489F8D56568}"/>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3873ECAD-CCF2-4797-AEA0-527EB3C5B579}"/>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8157494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E79D8AC9-C7B2-4C23-B80E-B627F282B805}"/>
              </a:ext>
            </a:extLst>
          </p:cNvPr>
          <p:cNvSpPr>
            <a:spLocks noGrp="1"/>
          </p:cNvSpPr>
          <p:nvPr>
            <p:ph sz="quarter" idx="13"/>
          </p:nvPr>
        </p:nvSpPr>
        <p:spPr>
          <a:xfrm>
            <a:off x="471600" y="1274763"/>
            <a:ext cx="3963600" cy="4977373"/>
          </a:xfrm>
        </p:spPr>
        <p:txBody>
          <a:bodyPr numCol="1" spcCol="450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20" name="Content Placeholder 6">
            <a:extLst>
              <a:ext uri="{FF2B5EF4-FFF2-40B4-BE49-F238E27FC236}">
                <a16:creationId xmlns:a16="http://schemas.microsoft.com/office/drawing/2014/main" id="{C72CF13F-7076-425C-B20A-D4F4D8B8D078}"/>
              </a:ext>
            </a:extLst>
          </p:cNvPr>
          <p:cNvSpPr>
            <a:spLocks noGrp="1"/>
          </p:cNvSpPr>
          <p:nvPr>
            <p:ph sz="quarter" idx="21"/>
          </p:nvPr>
        </p:nvSpPr>
        <p:spPr>
          <a:xfrm>
            <a:off x="4708800" y="1274763"/>
            <a:ext cx="3963600" cy="4964037"/>
          </a:xfrm>
        </p:spPr>
        <p:txBody>
          <a:bodyPr numCol="1" spcCol="450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1" name="Titel 1">
            <a:extLst>
              <a:ext uri="{FF2B5EF4-FFF2-40B4-BE49-F238E27FC236}">
                <a16:creationId xmlns:a16="http://schemas.microsoft.com/office/drawing/2014/main" id="{79B00CD1-A7F7-46AD-B3EE-16390C6C80AE}"/>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2" name="Tijdelijke aanduiding voor tekst 5">
            <a:extLst>
              <a:ext uri="{FF2B5EF4-FFF2-40B4-BE49-F238E27FC236}">
                <a16:creationId xmlns:a16="http://schemas.microsoft.com/office/drawing/2014/main" id="{4547BCFE-C2AD-4037-890A-AE83617939F2}"/>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4" name="Slide Number Placeholder 10">
            <a:extLst>
              <a:ext uri="{FF2B5EF4-FFF2-40B4-BE49-F238E27FC236}">
                <a16:creationId xmlns:a16="http://schemas.microsoft.com/office/drawing/2014/main" id="{D353C677-758D-429A-82B5-76A4D10A6E60}"/>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10" name="Afbeelding 9">
            <a:extLst>
              <a:ext uri="{FF2B5EF4-FFF2-40B4-BE49-F238E27FC236}">
                <a16:creationId xmlns:a16="http://schemas.microsoft.com/office/drawing/2014/main" id="{BFB93E43-63C5-4A7F-8F11-10B03DD04C28}"/>
              </a:ext>
            </a:extLst>
          </p:cNvPr>
          <p:cNvPicPr>
            <a:picLocks noChangeAspect="1"/>
          </p:cNvPicPr>
          <p:nvPr userDrawn="1"/>
        </p:nvPicPr>
        <p:blipFill>
          <a:blip r:embed="rId2"/>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348723891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1 rg / Subtitel 2 r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B4CAC22-CB17-4B77-8DDF-DDA671EED780}"/>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0" name="Ondertitel 14">
            <a:extLst>
              <a:ext uri="{FF2B5EF4-FFF2-40B4-BE49-F238E27FC236}">
                <a16:creationId xmlns:a16="http://schemas.microsoft.com/office/drawing/2014/main" id="{408B1961-F12B-4005-ABBF-DD30368F3936}"/>
              </a:ext>
            </a:extLst>
          </p:cNvPr>
          <p:cNvSpPr>
            <a:spLocks noGrp="1"/>
          </p:cNvSpPr>
          <p:nvPr>
            <p:ph type="subTitle" idx="1"/>
          </p:nvPr>
        </p:nvSpPr>
        <p:spPr>
          <a:xfrm>
            <a:off x="0" y="838799"/>
            <a:ext cx="4201968" cy="799200"/>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11" name="Titel 14">
            <a:extLst>
              <a:ext uri="{FF2B5EF4-FFF2-40B4-BE49-F238E27FC236}">
                <a16:creationId xmlns:a16="http://schemas.microsoft.com/office/drawing/2014/main" id="{9E09B56D-FBDF-418F-B461-A47EDD808891}"/>
              </a:ext>
            </a:extLst>
          </p:cNvPr>
          <p:cNvSpPr>
            <a:spLocks noGrp="1"/>
          </p:cNvSpPr>
          <p:nvPr>
            <p:ph type="title"/>
          </p:nvPr>
        </p:nvSpPr>
        <p:spPr>
          <a:xfrm>
            <a:off x="0" y="270000"/>
            <a:ext cx="4201200" cy="568530"/>
          </a:xfrm>
          <a:prstGeom prst="round1Rect">
            <a:avLst>
              <a:gd name="adj" fmla="val 25875"/>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a:p>
        </p:txBody>
      </p:sp>
      <p:sp>
        <p:nvSpPr>
          <p:cNvPr id="15"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A103D2CA-B4EF-4743-B7FF-65B74DDA1A3F}"/>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2" name="Tijdelijke aanduiding voor tekst 5">
            <a:extLst>
              <a:ext uri="{FF2B5EF4-FFF2-40B4-BE49-F238E27FC236}">
                <a16:creationId xmlns:a16="http://schemas.microsoft.com/office/drawing/2014/main" id="{27EEAE94-2830-4B76-ACFE-D293EBC492A7}"/>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6" name="text" descr="{&quot;templafy&quot;:{&quot;type&quot;:&quot;text&quot;,&quot;binding&quot;:&quot;Translations.Rabo_Title_Slides&quot;}}" title="Translations.Rabo_Title_Slides">
            <a:extLst>
              <a:ext uri="{FF2B5EF4-FFF2-40B4-BE49-F238E27FC236}">
                <a16:creationId xmlns:a16="http://schemas.microsoft.com/office/drawing/2014/main" id="{D385CE37-A216-46DF-9258-259CE1A2468E}"/>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7" name="text" descr="{&quot;templafy&quot;:{&quot;type&quot;:&quot;text&quot;,&quot;binding&quot;:&quot;Translations.Background_Photo&quot;}}" title="Translations.Background_Photo">
            <a:extLst>
              <a:ext uri="{FF2B5EF4-FFF2-40B4-BE49-F238E27FC236}">
                <a16:creationId xmlns:a16="http://schemas.microsoft.com/office/drawing/2014/main" id="{F5914C39-7BC7-4F4D-B1D8-1DC7607D725B}"/>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25353347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2 rg / Subtitel 2 r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DA77991-977F-4C3B-BE69-00A50C994607}"/>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2" name="Ondertitel 14">
            <a:extLst>
              <a:ext uri="{FF2B5EF4-FFF2-40B4-BE49-F238E27FC236}">
                <a16:creationId xmlns:a16="http://schemas.microsoft.com/office/drawing/2014/main" id="{0AF39142-61F7-4D5F-9DEB-1F67DDBCA381}"/>
              </a:ext>
            </a:extLst>
          </p:cNvPr>
          <p:cNvSpPr>
            <a:spLocks noGrp="1"/>
          </p:cNvSpPr>
          <p:nvPr>
            <p:ph type="subTitle" idx="1"/>
          </p:nvPr>
        </p:nvSpPr>
        <p:spPr>
          <a:xfrm>
            <a:off x="0" y="1281599"/>
            <a:ext cx="4201968" cy="799200"/>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15" name="Titel 14">
            <a:extLst>
              <a:ext uri="{FF2B5EF4-FFF2-40B4-BE49-F238E27FC236}">
                <a16:creationId xmlns:a16="http://schemas.microsoft.com/office/drawing/2014/main" id="{173AA2AF-B48A-4D76-A15E-962C381D7C5E}"/>
              </a:ext>
            </a:extLst>
          </p:cNvPr>
          <p:cNvSpPr>
            <a:spLocks noGrp="1"/>
          </p:cNvSpPr>
          <p:nvPr>
            <p:ph type="title"/>
          </p:nvPr>
        </p:nvSpPr>
        <p:spPr>
          <a:xfrm>
            <a:off x="0" y="270000"/>
            <a:ext cx="4201200" cy="1008000"/>
          </a:xfrm>
          <a:prstGeom prst="round1Rect">
            <a:avLst>
              <a:gd name="adj" fmla="val 1278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6"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71D0549E-E05E-489F-998E-9D2B6342F373}"/>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9" name="Tijdelijke aanduiding voor tekst 5">
            <a:extLst>
              <a:ext uri="{FF2B5EF4-FFF2-40B4-BE49-F238E27FC236}">
                <a16:creationId xmlns:a16="http://schemas.microsoft.com/office/drawing/2014/main" id="{91A33863-B742-42DB-A781-480AB73B971B}"/>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7" name="text" descr="{&quot;templafy&quot;:{&quot;type&quot;:&quot;text&quot;,&quot;binding&quot;:&quot;Translations.Rabo_Title_Slides&quot;}}" title="Translations.Rabo_Title_Slides">
            <a:extLst>
              <a:ext uri="{FF2B5EF4-FFF2-40B4-BE49-F238E27FC236}">
                <a16:creationId xmlns:a16="http://schemas.microsoft.com/office/drawing/2014/main" id="{77184223-CB97-4183-9E9F-46AC574559D3}"/>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8" name="text" descr="{&quot;templafy&quot;:{&quot;type&quot;:&quot;text&quot;,&quot;binding&quot;:&quot;Translations.Background_Photo&quot;}}" title="Translations.Background_Photo">
            <a:extLst>
              <a:ext uri="{FF2B5EF4-FFF2-40B4-BE49-F238E27FC236}">
                <a16:creationId xmlns:a16="http://schemas.microsoft.com/office/drawing/2014/main" id="{7449BD21-A1B0-4882-9DC1-151556E3D2EA}"/>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382617227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3 rg / Subtitel 2 r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9EBE62A-4C5B-4DE2-9357-BDD561A2B176}"/>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5" name="Ondertitel 14">
            <a:extLst>
              <a:ext uri="{FF2B5EF4-FFF2-40B4-BE49-F238E27FC236}">
                <a16:creationId xmlns:a16="http://schemas.microsoft.com/office/drawing/2014/main" id="{F4102076-9CE5-45D3-B8E4-23227167F960}"/>
              </a:ext>
            </a:extLst>
          </p:cNvPr>
          <p:cNvSpPr>
            <a:spLocks noGrp="1"/>
          </p:cNvSpPr>
          <p:nvPr>
            <p:ph type="subTitle" idx="1"/>
          </p:nvPr>
        </p:nvSpPr>
        <p:spPr>
          <a:xfrm>
            <a:off x="0" y="1727999"/>
            <a:ext cx="4201968" cy="799200"/>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16" name="Titel 14">
            <a:extLst>
              <a:ext uri="{FF2B5EF4-FFF2-40B4-BE49-F238E27FC236}">
                <a16:creationId xmlns:a16="http://schemas.microsoft.com/office/drawing/2014/main" id="{5A372226-A7F3-481F-8453-7C48B345C49B}"/>
              </a:ext>
            </a:extLst>
          </p:cNvPr>
          <p:cNvSpPr>
            <a:spLocks noGrp="1"/>
          </p:cNvSpPr>
          <p:nvPr>
            <p:ph type="title"/>
          </p:nvPr>
        </p:nvSpPr>
        <p:spPr>
          <a:xfrm>
            <a:off x="0" y="270000"/>
            <a:ext cx="4201200" cy="1461600"/>
          </a:xfrm>
          <a:prstGeom prst="round1Rect">
            <a:avLst>
              <a:gd name="adj" fmla="val 7981"/>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3"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6A04EE77-9164-4739-8D0B-F055AEC5EB5F}"/>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4" name="Tijdelijke aanduiding voor tekst 5">
            <a:extLst>
              <a:ext uri="{FF2B5EF4-FFF2-40B4-BE49-F238E27FC236}">
                <a16:creationId xmlns:a16="http://schemas.microsoft.com/office/drawing/2014/main" id="{264C04F9-1A6C-4D9C-9764-5D3AE3A333F0}"/>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7" name="text" descr="{&quot;templafy&quot;:{&quot;type&quot;:&quot;text&quot;,&quot;binding&quot;:&quot;Translations.Rabo_Title_Slides&quot;}}" title="Translations.Rabo_Title_Slides">
            <a:extLst>
              <a:ext uri="{FF2B5EF4-FFF2-40B4-BE49-F238E27FC236}">
                <a16:creationId xmlns:a16="http://schemas.microsoft.com/office/drawing/2014/main" id="{48E4903D-C291-4C20-AB57-184A78D6287C}"/>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8" name="text" descr="{&quot;templafy&quot;:{&quot;type&quot;:&quot;text&quot;,&quot;binding&quot;:&quot;Translations.Background_Photo&quot;}}" title="Translations.Background_Photo">
            <a:extLst>
              <a:ext uri="{FF2B5EF4-FFF2-40B4-BE49-F238E27FC236}">
                <a16:creationId xmlns:a16="http://schemas.microsoft.com/office/drawing/2014/main" id="{59C2AFAC-8412-4020-B7F7-57888EB9685A}"/>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41165524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4 rg / Subtitel 2 r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7548B5D-9DC4-4E99-8A5F-3D2CACDB96FE}"/>
              </a:ext>
            </a:extLst>
          </p:cNvPr>
          <p:cNvSpPr>
            <a:spLocks noGrp="1"/>
          </p:cNvSpPr>
          <p:nvPr>
            <p:ph type="pic" sz="quarter" idx="10"/>
          </p:nvPr>
        </p:nvSpPr>
        <p:spPr>
          <a:xfrm>
            <a:off x="0" y="0"/>
            <a:ext cx="9144000" cy="685800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wrap="square">
            <a:noAutofit/>
          </a:bodyPr>
          <a:lstStyle>
            <a:lvl1pPr marL="0" indent="0" algn="ctr">
              <a:buNone/>
              <a:defRPr sz="1200">
                <a:solidFill>
                  <a:schemeClr val="bg1">
                    <a:lumMod val="65000"/>
                  </a:schemeClr>
                </a:solidFill>
              </a:defRPr>
            </a:lvl1pPr>
          </a:lstStyle>
          <a:p>
            <a:endParaRPr lang="nl-NL"/>
          </a:p>
        </p:txBody>
      </p:sp>
      <p:sp>
        <p:nvSpPr>
          <p:cNvPr id="11" name="Ondertitel 14">
            <a:extLst>
              <a:ext uri="{FF2B5EF4-FFF2-40B4-BE49-F238E27FC236}">
                <a16:creationId xmlns:a16="http://schemas.microsoft.com/office/drawing/2014/main" id="{0FBC8786-695D-4C02-BAAC-F5720F5879CF}"/>
              </a:ext>
            </a:extLst>
          </p:cNvPr>
          <p:cNvSpPr>
            <a:spLocks noGrp="1"/>
          </p:cNvSpPr>
          <p:nvPr>
            <p:ph type="subTitle" idx="1"/>
          </p:nvPr>
        </p:nvSpPr>
        <p:spPr>
          <a:xfrm>
            <a:off x="0" y="2181600"/>
            <a:ext cx="4201968" cy="782489"/>
          </a:xfrm>
          <a:custGeom>
            <a:avLst/>
            <a:gdLst>
              <a:gd name="connsiteX0" fmla="*/ 0 w 4204800"/>
              <a:gd name="connsiteY0" fmla="*/ 0 h 774000"/>
              <a:gd name="connsiteX1" fmla="*/ 4204800 w 4204800"/>
              <a:gd name="connsiteY1" fmla="*/ 0 h 774000"/>
              <a:gd name="connsiteX2" fmla="*/ 4204800 w 4204800"/>
              <a:gd name="connsiteY2" fmla="*/ 774000 h 774000"/>
              <a:gd name="connsiteX3" fmla="*/ 0 w 4204800"/>
              <a:gd name="connsiteY3" fmla="*/ 774000 h 774000"/>
              <a:gd name="connsiteX4" fmla="*/ 0 w 4204800"/>
              <a:gd name="connsiteY4" fmla="*/ 0 h 774000"/>
              <a:gd name="connsiteX0" fmla="*/ 0 w 4204800"/>
              <a:gd name="connsiteY0" fmla="*/ 0 h 774000"/>
              <a:gd name="connsiteX1" fmla="*/ 4204800 w 4204800"/>
              <a:gd name="connsiteY1" fmla="*/ 0 h 774000"/>
              <a:gd name="connsiteX2" fmla="*/ 4204800 w 4204800"/>
              <a:gd name="connsiteY2" fmla="*/ 774000 h 774000"/>
              <a:gd name="connsiteX3" fmla="*/ 4027785 w 4204800"/>
              <a:gd name="connsiteY3" fmla="*/ 772984 h 774000"/>
              <a:gd name="connsiteX4" fmla="*/ 0 w 4204800"/>
              <a:gd name="connsiteY4" fmla="*/ 774000 h 774000"/>
              <a:gd name="connsiteX5" fmla="*/ 0 w 4204800"/>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204800 w 4205585"/>
              <a:gd name="connsiteY3" fmla="*/ 774000 h 774000"/>
              <a:gd name="connsiteX4" fmla="*/ 4027785 w 4205585"/>
              <a:gd name="connsiteY4" fmla="*/ 772984 h 774000"/>
              <a:gd name="connsiteX5" fmla="*/ 0 w 4205585"/>
              <a:gd name="connsiteY5" fmla="*/ 774000 h 774000"/>
              <a:gd name="connsiteX6" fmla="*/ 0 w 4205585"/>
              <a:gd name="connsiteY6" fmla="*/ 0 h 774000"/>
              <a:gd name="connsiteX0" fmla="*/ 0 w 4384772"/>
              <a:gd name="connsiteY0" fmla="*/ 0 h 774000"/>
              <a:gd name="connsiteX1" fmla="*/ 4204800 w 4384772"/>
              <a:gd name="connsiteY1" fmla="*/ 0 h 774000"/>
              <a:gd name="connsiteX2" fmla="*/ 4205585 w 4384772"/>
              <a:gd name="connsiteY2" fmla="*/ 576134 h 774000"/>
              <a:gd name="connsiteX3" fmla="*/ 4027785 w 4384772"/>
              <a:gd name="connsiteY3" fmla="*/ 772984 h 774000"/>
              <a:gd name="connsiteX4" fmla="*/ 0 w 4384772"/>
              <a:gd name="connsiteY4" fmla="*/ 774000 h 774000"/>
              <a:gd name="connsiteX5" fmla="*/ 0 w 4384772"/>
              <a:gd name="connsiteY5" fmla="*/ 0 h 774000"/>
              <a:gd name="connsiteX0" fmla="*/ 0 w 4392907"/>
              <a:gd name="connsiteY0" fmla="*/ 0 h 774000"/>
              <a:gd name="connsiteX1" fmla="*/ 4204800 w 4392907"/>
              <a:gd name="connsiteY1" fmla="*/ 0 h 774000"/>
              <a:gd name="connsiteX2" fmla="*/ 4205585 w 4392907"/>
              <a:gd name="connsiteY2" fmla="*/ 576134 h 774000"/>
              <a:gd name="connsiteX3" fmla="*/ 4027785 w 4392907"/>
              <a:gd name="connsiteY3" fmla="*/ 772984 h 774000"/>
              <a:gd name="connsiteX4" fmla="*/ 0 w 4392907"/>
              <a:gd name="connsiteY4" fmla="*/ 774000 h 774000"/>
              <a:gd name="connsiteX5" fmla="*/ 0 w 4392907"/>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27785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4000"/>
              <a:gd name="connsiteX1" fmla="*/ 4204800 w 4205585"/>
              <a:gd name="connsiteY1" fmla="*/ 0 h 774000"/>
              <a:gd name="connsiteX2" fmla="*/ 4205585 w 4205585"/>
              <a:gd name="connsiteY2" fmla="*/ 576134 h 774000"/>
              <a:gd name="connsiteX3" fmla="*/ 4005560 w 4205585"/>
              <a:gd name="connsiteY3" fmla="*/ 772984 h 774000"/>
              <a:gd name="connsiteX4" fmla="*/ 0 w 4205585"/>
              <a:gd name="connsiteY4" fmla="*/ 774000 h 774000"/>
              <a:gd name="connsiteX5" fmla="*/ 0 w 4205585"/>
              <a:gd name="connsiteY5" fmla="*/ 0 h 774000"/>
              <a:gd name="connsiteX0" fmla="*/ 0 w 4205585"/>
              <a:gd name="connsiteY0" fmla="*/ 0 h 776382"/>
              <a:gd name="connsiteX1" fmla="*/ 4204800 w 4205585"/>
              <a:gd name="connsiteY1" fmla="*/ 0 h 776382"/>
              <a:gd name="connsiteX2" fmla="*/ 4205585 w 4205585"/>
              <a:gd name="connsiteY2" fmla="*/ 576134 h 776382"/>
              <a:gd name="connsiteX3" fmla="*/ 3834110 w 4205585"/>
              <a:gd name="connsiteY3" fmla="*/ 776159 h 776382"/>
              <a:gd name="connsiteX4" fmla="*/ 0 w 4205585"/>
              <a:gd name="connsiteY4" fmla="*/ 774000 h 776382"/>
              <a:gd name="connsiteX5" fmla="*/ 0 w 4205585"/>
              <a:gd name="connsiteY5" fmla="*/ 0 h 776382"/>
              <a:gd name="connsiteX0" fmla="*/ 0 w 4205585"/>
              <a:gd name="connsiteY0" fmla="*/ 0 h 776159"/>
              <a:gd name="connsiteX1" fmla="*/ 4204800 w 4205585"/>
              <a:gd name="connsiteY1" fmla="*/ 0 h 776159"/>
              <a:gd name="connsiteX2" fmla="*/ 4205585 w 4205585"/>
              <a:gd name="connsiteY2" fmla="*/ 576134 h 776159"/>
              <a:gd name="connsiteX3" fmla="*/ 3834110 w 4205585"/>
              <a:gd name="connsiteY3" fmla="*/ 776159 h 776159"/>
              <a:gd name="connsiteX4" fmla="*/ 0 w 4205585"/>
              <a:gd name="connsiteY4" fmla="*/ 774000 h 776159"/>
              <a:gd name="connsiteX5" fmla="*/ 0 w 4205585"/>
              <a:gd name="connsiteY5" fmla="*/ 0 h 776159"/>
              <a:gd name="connsiteX0" fmla="*/ 0 w 4205585"/>
              <a:gd name="connsiteY0" fmla="*/ 0 h 776284"/>
              <a:gd name="connsiteX1" fmla="*/ 4204800 w 4205585"/>
              <a:gd name="connsiteY1" fmla="*/ 0 h 776284"/>
              <a:gd name="connsiteX2" fmla="*/ 4205585 w 4205585"/>
              <a:gd name="connsiteY2" fmla="*/ 576134 h 776284"/>
              <a:gd name="connsiteX3" fmla="*/ 3834110 w 4205585"/>
              <a:gd name="connsiteY3" fmla="*/ 776159 h 776284"/>
              <a:gd name="connsiteX4" fmla="*/ 0 w 4205585"/>
              <a:gd name="connsiteY4" fmla="*/ 774000 h 776284"/>
              <a:gd name="connsiteX5" fmla="*/ 0 w 4205585"/>
              <a:gd name="connsiteY5" fmla="*/ 0 h 776284"/>
              <a:gd name="connsiteX0" fmla="*/ 0 w 4205634"/>
              <a:gd name="connsiteY0" fmla="*/ 0 h 776159"/>
              <a:gd name="connsiteX1" fmla="*/ 4204800 w 4205634"/>
              <a:gd name="connsiteY1" fmla="*/ 0 h 776159"/>
              <a:gd name="connsiteX2" fmla="*/ 4205585 w 4205634"/>
              <a:gd name="connsiteY2" fmla="*/ 576134 h 776159"/>
              <a:gd name="connsiteX3" fmla="*/ 3834110 w 4205634"/>
              <a:gd name="connsiteY3" fmla="*/ 776159 h 776159"/>
              <a:gd name="connsiteX4" fmla="*/ 0 w 4205634"/>
              <a:gd name="connsiteY4" fmla="*/ 774000 h 776159"/>
              <a:gd name="connsiteX5" fmla="*/ 0 w 4205634"/>
              <a:gd name="connsiteY5" fmla="*/ 0 h 776159"/>
              <a:gd name="connsiteX0" fmla="*/ 0 w 4205880"/>
              <a:gd name="connsiteY0" fmla="*/ 0 h 776159"/>
              <a:gd name="connsiteX1" fmla="*/ 4204800 w 4205880"/>
              <a:gd name="connsiteY1" fmla="*/ 0 h 776159"/>
              <a:gd name="connsiteX2" fmla="*/ 4205585 w 4205880"/>
              <a:gd name="connsiteY2" fmla="*/ 576134 h 776159"/>
              <a:gd name="connsiteX3" fmla="*/ 3904034 w 4205880"/>
              <a:gd name="connsiteY3" fmla="*/ 776159 h 776159"/>
              <a:gd name="connsiteX4" fmla="*/ 0 w 4205880"/>
              <a:gd name="connsiteY4" fmla="*/ 774000 h 776159"/>
              <a:gd name="connsiteX5" fmla="*/ 0 w 4205880"/>
              <a:gd name="connsiteY5" fmla="*/ 0 h 776159"/>
              <a:gd name="connsiteX0" fmla="*/ 0 w 4205699"/>
              <a:gd name="connsiteY0" fmla="*/ 0 h 776382"/>
              <a:gd name="connsiteX1" fmla="*/ 4204800 w 4205699"/>
              <a:gd name="connsiteY1" fmla="*/ 0 h 776382"/>
              <a:gd name="connsiteX2" fmla="*/ 4205585 w 4205699"/>
              <a:gd name="connsiteY2" fmla="*/ 576134 h 776382"/>
              <a:gd name="connsiteX3" fmla="*/ 3904034 w 4205699"/>
              <a:gd name="connsiteY3" fmla="*/ 776159 h 776382"/>
              <a:gd name="connsiteX4" fmla="*/ 0 w 4205699"/>
              <a:gd name="connsiteY4" fmla="*/ 774000 h 776382"/>
              <a:gd name="connsiteX5" fmla="*/ 0 w 4205699"/>
              <a:gd name="connsiteY5" fmla="*/ 0 h 776382"/>
              <a:gd name="connsiteX0" fmla="*/ 0 w 4205699"/>
              <a:gd name="connsiteY0" fmla="*/ 0 h 776795"/>
              <a:gd name="connsiteX1" fmla="*/ 4204800 w 4205699"/>
              <a:gd name="connsiteY1" fmla="*/ 0 h 776795"/>
              <a:gd name="connsiteX2" fmla="*/ 4205585 w 4205699"/>
              <a:gd name="connsiteY2" fmla="*/ 576134 h 776795"/>
              <a:gd name="connsiteX3" fmla="*/ 3904034 w 4205699"/>
              <a:gd name="connsiteY3" fmla="*/ 776159 h 776795"/>
              <a:gd name="connsiteX4" fmla="*/ 0 w 4205699"/>
              <a:gd name="connsiteY4" fmla="*/ 774000 h 776795"/>
              <a:gd name="connsiteX5" fmla="*/ 0 w 4205699"/>
              <a:gd name="connsiteY5" fmla="*/ 0 h 776795"/>
              <a:gd name="connsiteX0" fmla="*/ 0 w 4205611"/>
              <a:gd name="connsiteY0" fmla="*/ 0 h 776168"/>
              <a:gd name="connsiteX1" fmla="*/ 4204800 w 4205611"/>
              <a:gd name="connsiteY1" fmla="*/ 0 h 776168"/>
              <a:gd name="connsiteX2" fmla="*/ 4205585 w 4205611"/>
              <a:gd name="connsiteY2" fmla="*/ 576134 h 776168"/>
              <a:gd name="connsiteX3" fmla="*/ 3904034 w 4205611"/>
              <a:gd name="connsiteY3" fmla="*/ 776159 h 776168"/>
              <a:gd name="connsiteX4" fmla="*/ 0 w 4205611"/>
              <a:gd name="connsiteY4" fmla="*/ 774000 h 776168"/>
              <a:gd name="connsiteX5" fmla="*/ 0 w 4205611"/>
              <a:gd name="connsiteY5" fmla="*/ 0 h 776168"/>
              <a:gd name="connsiteX0" fmla="*/ 0 w 4205585"/>
              <a:gd name="connsiteY0" fmla="*/ 0 h 780814"/>
              <a:gd name="connsiteX1" fmla="*/ 4204800 w 4205585"/>
              <a:gd name="connsiteY1" fmla="*/ 0 h 780814"/>
              <a:gd name="connsiteX2" fmla="*/ 4205585 w 4205585"/>
              <a:gd name="connsiteY2" fmla="*/ 576134 h 780814"/>
              <a:gd name="connsiteX3" fmla="*/ 3904034 w 4205585"/>
              <a:gd name="connsiteY3" fmla="*/ 776159 h 780814"/>
              <a:gd name="connsiteX4" fmla="*/ 0 w 4205585"/>
              <a:gd name="connsiteY4" fmla="*/ 774000 h 780814"/>
              <a:gd name="connsiteX5" fmla="*/ 0 w 4205585"/>
              <a:gd name="connsiteY5" fmla="*/ 0 h 78081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5585"/>
              <a:gd name="connsiteY0" fmla="*/ 0 h 779764"/>
              <a:gd name="connsiteX1" fmla="*/ 4204800 w 4205585"/>
              <a:gd name="connsiteY1" fmla="*/ 0 h 779764"/>
              <a:gd name="connsiteX2" fmla="*/ 4205585 w 4205585"/>
              <a:gd name="connsiteY2" fmla="*/ 576134 h 779764"/>
              <a:gd name="connsiteX3" fmla="*/ 3904034 w 4205585"/>
              <a:gd name="connsiteY3" fmla="*/ 776159 h 779764"/>
              <a:gd name="connsiteX4" fmla="*/ 0 w 4205585"/>
              <a:gd name="connsiteY4" fmla="*/ 774000 h 779764"/>
              <a:gd name="connsiteX5" fmla="*/ 0 w 4205585"/>
              <a:gd name="connsiteY5" fmla="*/ 0 h 779764"/>
              <a:gd name="connsiteX0" fmla="*/ 0 w 4204811"/>
              <a:gd name="connsiteY0" fmla="*/ 0 h 779764"/>
              <a:gd name="connsiteX1" fmla="*/ 4204800 w 4204811"/>
              <a:gd name="connsiteY1" fmla="*/ 0 h 779764"/>
              <a:gd name="connsiteX2" fmla="*/ 4200818 w 4204811"/>
              <a:gd name="connsiteY2" fmla="*/ 576134 h 779764"/>
              <a:gd name="connsiteX3" fmla="*/ 3904034 w 4204811"/>
              <a:gd name="connsiteY3" fmla="*/ 776159 h 779764"/>
              <a:gd name="connsiteX4" fmla="*/ 0 w 4204811"/>
              <a:gd name="connsiteY4" fmla="*/ 774000 h 779764"/>
              <a:gd name="connsiteX5" fmla="*/ 0 w 4204811"/>
              <a:gd name="connsiteY5" fmla="*/ 0 h 779764"/>
              <a:gd name="connsiteX0" fmla="*/ 0 w 4204811"/>
              <a:gd name="connsiteY0" fmla="*/ 0 h 777467"/>
              <a:gd name="connsiteX1" fmla="*/ 4204800 w 4204811"/>
              <a:gd name="connsiteY1" fmla="*/ 0 h 777467"/>
              <a:gd name="connsiteX2" fmla="*/ 4200818 w 4204811"/>
              <a:gd name="connsiteY2" fmla="*/ 576134 h 777467"/>
              <a:gd name="connsiteX3" fmla="*/ 3904034 w 4204811"/>
              <a:gd name="connsiteY3" fmla="*/ 776159 h 777467"/>
              <a:gd name="connsiteX4" fmla="*/ 0 w 4204811"/>
              <a:gd name="connsiteY4" fmla="*/ 774000 h 777467"/>
              <a:gd name="connsiteX5" fmla="*/ 0 w 4204811"/>
              <a:gd name="connsiteY5" fmla="*/ 0 h 777467"/>
              <a:gd name="connsiteX0" fmla="*/ 0 w 4205585"/>
              <a:gd name="connsiteY0" fmla="*/ 0 h 776832"/>
              <a:gd name="connsiteX1" fmla="*/ 4204800 w 4205585"/>
              <a:gd name="connsiteY1" fmla="*/ 0 h 776832"/>
              <a:gd name="connsiteX2" fmla="*/ 4205585 w 4205585"/>
              <a:gd name="connsiteY2" fmla="*/ 571372 h 776832"/>
              <a:gd name="connsiteX3" fmla="*/ 3904034 w 4205585"/>
              <a:gd name="connsiteY3" fmla="*/ 776159 h 776832"/>
              <a:gd name="connsiteX4" fmla="*/ 0 w 4205585"/>
              <a:gd name="connsiteY4" fmla="*/ 774000 h 776832"/>
              <a:gd name="connsiteX5" fmla="*/ 0 w 4205585"/>
              <a:gd name="connsiteY5" fmla="*/ 0 h 776832"/>
              <a:gd name="connsiteX0" fmla="*/ 0 w 4204822"/>
              <a:gd name="connsiteY0" fmla="*/ 0 h 776159"/>
              <a:gd name="connsiteX1" fmla="*/ 4204800 w 4204822"/>
              <a:gd name="connsiteY1" fmla="*/ 0 h 776159"/>
              <a:gd name="connsiteX2" fmla="*/ 4203201 w 4204822"/>
              <a:gd name="connsiteY2" fmla="*/ 564228 h 776159"/>
              <a:gd name="connsiteX3" fmla="*/ 3904034 w 4204822"/>
              <a:gd name="connsiteY3" fmla="*/ 776159 h 776159"/>
              <a:gd name="connsiteX4" fmla="*/ 0 w 4204822"/>
              <a:gd name="connsiteY4" fmla="*/ 774000 h 776159"/>
              <a:gd name="connsiteX5" fmla="*/ 0 w 4204822"/>
              <a:gd name="connsiteY5" fmla="*/ 0 h 776159"/>
              <a:gd name="connsiteX0" fmla="*/ 0 w 4204973"/>
              <a:gd name="connsiteY0" fmla="*/ 0 h 776159"/>
              <a:gd name="connsiteX1" fmla="*/ 4204800 w 4204973"/>
              <a:gd name="connsiteY1" fmla="*/ 0 h 776159"/>
              <a:gd name="connsiteX2" fmla="*/ 4203201 w 4204973"/>
              <a:gd name="connsiteY2" fmla="*/ 564228 h 776159"/>
              <a:gd name="connsiteX3" fmla="*/ 3904034 w 4204973"/>
              <a:gd name="connsiteY3" fmla="*/ 776159 h 776159"/>
              <a:gd name="connsiteX4" fmla="*/ 0 w 4204973"/>
              <a:gd name="connsiteY4" fmla="*/ 774000 h 776159"/>
              <a:gd name="connsiteX5" fmla="*/ 0 w 4204973"/>
              <a:gd name="connsiteY5" fmla="*/ 0 h 776159"/>
              <a:gd name="connsiteX0" fmla="*/ 0 w 4204973"/>
              <a:gd name="connsiteY0" fmla="*/ 0 h 777900"/>
              <a:gd name="connsiteX1" fmla="*/ 4204800 w 4204973"/>
              <a:gd name="connsiteY1" fmla="*/ 0 h 777900"/>
              <a:gd name="connsiteX2" fmla="*/ 4203201 w 4204973"/>
              <a:gd name="connsiteY2" fmla="*/ 564228 h 777900"/>
              <a:gd name="connsiteX3" fmla="*/ 3904034 w 4204973"/>
              <a:gd name="connsiteY3" fmla="*/ 776159 h 777900"/>
              <a:gd name="connsiteX4" fmla="*/ 0 w 4204973"/>
              <a:gd name="connsiteY4" fmla="*/ 774000 h 777900"/>
              <a:gd name="connsiteX5" fmla="*/ 0 w 4204973"/>
              <a:gd name="connsiteY5" fmla="*/ 0 h 777900"/>
              <a:gd name="connsiteX0" fmla="*/ 0 w 4204973"/>
              <a:gd name="connsiteY0" fmla="*/ 0 h 779286"/>
              <a:gd name="connsiteX1" fmla="*/ 4204800 w 4204973"/>
              <a:gd name="connsiteY1" fmla="*/ 0 h 779286"/>
              <a:gd name="connsiteX2" fmla="*/ 4203201 w 4204973"/>
              <a:gd name="connsiteY2" fmla="*/ 564228 h 779286"/>
              <a:gd name="connsiteX3" fmla="*/ 3904034 w 4204973"/>
              <a:gd name="connsiteY3" fmla="*/ 776159 h 779286"/>
              <a:gd name="connsiteX4" fmla="*/ 0 w 4204973"/>
              <a:gd name="connsiteY4" fmla="*/ 774000 h 779286"/>
              <a:gd name="connsiteX5" fmla="*/ 0 w 4204973"/>
              <a:gd name="connsiteY5" fmla="*/ 0 h 779286"/>
              <a:gd name="connsiteX0" fmla="*/ 0 w 4204822"/>
              <a:gd name="connsiteY0" fmla="*/ 0 h 786929"/>
              <a:gd name="connsiteX1" fmla="*/ 4204800 w 4204822"/>
              <a:gd name="connsiteY1" fmla="*/ 0 h 786929"/>
              <a:gd name="connsiteX2" fmla="*/ 4200818 w 4204822"/>
              <a:gd name="connsiteY2" fmla="*/ 597566 h 786929"/>
              <a:gd name="connsiteX3" fmla="*/ 3904034 w 4204822"/>
              <a:gd name="connsiteY3" fmla="*/ 776159 h 786929"/>
              <a:gd name="connsiteX4" fmla="*/ 0 w 4204822"/>
              <a:gd name="connsiteY4" fmla="*/ 774000 h 786929"/>
              <a:gd name="connsiteX5" fmla="*/ 0 w 4204822"/>
              <a:gd name="connsiteY5" fmla="*/ 0 h 786929"/>
              <a:gd name="connsiteX0" fmla="*/ 0 w 4204822"/>
              <a:gd name="connsiteY0" fmla="*/ 0 h 779486"/>
              <a:gd name="connsiteX1" fmla="*/ 4204800 w 4204822"/>
              <a:gd name="connsiteY1" fmla="*/ 0 h 779486"/>
              <a:gd name="connsiteX2" fmla="*/ 4200818 w 4204822"/>
              <a:gd name="connsiteY2" fmla="*/ 597566 h 779486"/>
              <a:gd name="connsiteX3" fmla="*/ 3904034 w 4204822"/>
              <a:gd name="connsiteY3" fmla="*/ 776159 h 779486"/>
              <a:gd name="connsiteX4" fmla="*/ 0 w 4204822"/>
              <a:gd name="connsiteY4" fmla="*/ 774000 h 779486"/>
              <a:gd name="connsiteX5" fmla="*/ 0 w 4204822"/>
              <a:gd name="connsiteY5" fmla="*/ 0 h 779486"/>
              <a:gd name="connsiteX0" fmla="*/ 0 w 4204822"/>
              <a:gd name="connsiteY0" fmla="*/ 0 h 780663"/>
              <a:gd name="connsiteX1" fmla="*/ 4204800 w 4204822"/>
              <a:gd name="connsiteY1" fmla="*/ 0 h 780663"/>
              <a:gd name="connsiteX2" fmla="*/ 4200818 w 4204822"/>
              <a:gd name="connsiteY2" fmla="*/ 597566 h 780663"/>
              <a:gd name="connsiteX3" fmla="*/ 3904034 w 4204822"/>
              <a:gd name="connsiteY3" fmla="*/ 776159 h 780663"/>
              <a:gd name="connsiteX4" fmla="*/ 0 w 4204822"/>
              <a:gd name="connsiteY4" fmla="*/ 774000 h 780663"/>
              <a:gd name="connsiteX5" fmla="*/ 0 w 4204822"/>
              <a:gd name="connsiteY5" fmla="*/ 0 h 780663"/>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8580"/>
              <a:gd name="connsiteX1" fmla="*/ 4204800 w 4204822"/>
              <a:gd name="connsiteY1" fmla="*/ 0 h 778580"/>
              <a:gd name="connsiteX2" fmla="*/ 4200818 w 4204822"/>
              <a:gd name="connsiteY2" fmla="*/ 597566 h 778580"/>
              <a:gd name="connsiteX3" fmla="*/ 3904034 w 4204822"/>
              <a:gd name="connsiteY3" fmla="*/ 776159 h 778580"/>
              <a:gd name="connsiteX4" fmla="*/ 0 w 4204822"/>
              <a:gd name="connsiteY4" fmla="*/ 774000 h 778580"/>
              <a:gd name="connsiteX5" fmla="*/ 0 w 4204822"/>
              <a:gd name="connsiteY5" fmla="*/ 0 h 778580"/>
              <a:gd name="connsiteX0" fmla="*/ 0 w 4204822"/>
              <a:gd name="connsiteY0" fmla="*/ 0 h 779621"/>
              <a:gd name="connsiteX1" fmla="*/ 4204800 w 4204822"/>
              <a:gd name="connsiteY1" fmla="*/ 0 h 779621"/>
              <a:gd name="connsiteX2" fmla="*/ 4200818 w 4204822"/>
              <a:gd name="connsiteY2" fmla="*/ 597566 h 779621"/>
              <a:gd name="connsiteX3" fmla="*/ 3904034 w 4204822"/>
              <a:gd name="connsiteY3" fmla="*/ 776159 h 779621"/>
              <a:gd name="connsiteX4" fmla="*/ 0 w 4204822"/>
              <a:gd name="connsiteY4" fmla="*/ 774000 h 779621"/>
              <a:gd name="connsiteX5" fmla="*/ 0 w 4204822"/>
              <a:gd name="connsiteY5" fmla="*/ 0 h 779621"/>
              <a:gd name="connsiteX0" fmla="*/ 0 w 4204822"/>
              <a:gd name="connsiteY0" fmla="*/ 0 h 781547"/>
              <a:gd name="connsiteX1" fmla="*/ 4204800 w 4204822"/>
              <a:gd name="connsiteY1" fmla="*/ 0 h 781547"/>
              <a:gd name="connsiteX2" fmla="*/ 4200818 w 4204822"/>
              <a:gd name="connsiteY2" fmla="*/ 597566 h 781547"/>
              <a:gd name="connsiteX3" fmla="*/ 3901650 w 4204822"/>
              <a:gd name="connsiteY3" fmla="*/ 778540 h 781547"/>
              <a:gd name="connsiteX4" fmla="*/ 0 w 4204822"/>
              <a:gd name="connsiteY4" fmla="*/ 774000 h 781547"/>
              <a:gd name="connsiteX5" fmla="*/ 0 w 4204822"/>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973"/>
              <a:gd name="connsiteY0" fmla="*/ 0 h 781547"/>
              <a:gd name="connsiteX1" fmla="*/ 4204800 w 4204973"/>
              <a:gd name="connsiteY1" fmla="*/ 0 h 781547"/>
              <a:gd name="connsiteX2" fmla="*/ 4203201 w 4204973"/>
              <a:gd name="connsiteY2" fmla="*/ 597566 h 781547"/>
              <a:gd name="connsiteX3" fmla="*/ 3901650 w 4204973"/>
              <a:gd name="connsiteY3" fmla="*/ 778540 h 781547"/>
              <a:gd name="connsiteX4" fmla="*/ 0 w 4204973"/>
              <a:gd name="connsiteY4" fmla="*/ 774000 h 781547"/>
              <a:gd name="connsiteX5" fmla="*/ 0 w 4204973"/>
              <a:gd name="connsiteY5" fmla="*/ 0 h 781547"/>
              <a:gd name="connsiteX0" fmla="*/ 0 w 4204807"/>
              <a:gd name="connsiteY0" fmla="*/ 0 h 782489"/>
              <a:gd name="connsiteX1" fmla="*/ 4204800 w 4204807"/>
              <a:gd name="connsiteY1" fmla="*/ 0 h 782489"/>
              <a:gd name="connsiteX2" fmla="*/ 4196050 w 4204807"/>
              <a:gd name="connsiteY2" fmla="*/ 602328 h 782489"/>
              <a:gd name="connsiteX3" fmla="*/ 3901650 w 4204807"/>
              <a:gd name="connsiteY3" fmla="*/ 778540 h 782489"/>
              <a:gd name="connsiteX4" fmla="*/ 0 w 4204807"/>
              <a:gd name="connsiteY4" fmla="*/ 774000 h 782489"/>
              <a:gd name="connsiteX5" fmla="*/ 0 w 4204807"/>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809892"/>
              <a:gd name="connsiteX1" fmla="*/ 4204800 w 4206403"/>
              <a:gd name="connsiteY1" fmla="*/ 0 h 809892"/>
              <a:gd name="connsiteX2" fmla="*/ 4205585 w 4206403"/>
              <a:gd name="connsiteY2" fmla="*/ 602328 h 809892"/>
              <a:gd name="connsiteX3" fmla="*/ 3901650 w 4206403"/>
              <a:gd name="connsiteY3" fmla="*/ 778540 h 809892"/>
              <a:gd name="connsiteX4" fmla="*/ 0 w 4206403"/>
              <a:gd name="connsiteY4" fmla="*/ 774000 h 809892"/>
              <a:gd name="connsiteX5" fmla="*/ 0 w 4206403"/>
              <a:gd name="connsiteY5" fmla="*/ 0 h 809892"/>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901650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68277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 name="connsiteX0" fmla="*/ 0 w 4206403"/>
              <a:gd name="connsiteY0" fmla="*/ 0 h 782489"/>
              <a:gd name="connsiteX1" fmla="*/ 4204800 w 4206403"/>
              <a:gd name="connsiteY1" fmla="*/ 0 h 782489"/>
              <a:gd name="connsiteX2" fmla="*/ 4205585 w 4206403"/>
              <a:gd name="connsiteY2" fmla="*/ 602328 h 782489"/>
              <a:gd name="connsiteX3" fmla="*/ 3877813 w 4206403"/>
              <a:gd name="connsiteY3" fmla="*/ 778540 h 782489"/>
              <a:gd name="connsiteX4" fmla="*/ 0 w 4206403"/>
              <a:gd name="connsiteY4" fmla="*/ 774000 h 782489"/>
              <a:gd name="connsiteX5" fmla="*/ 0 w 4206403"/>
              <a:gd name="connsiteY5" fmla="*/ 0 h 7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6403" h="782489">
                <a:moveTo>
                  <a:pt x="0" y="0"/>
                </a:moveTo>
                <a:lnTo>
                  <a:pt x="4204800" y="0"/>
                </a:lnTo>
                <a:cubicBezTo>
                  <a:pt x="4205062" y="192045"/>
                  <a:pt x="4207707" y="155490"/>
                  <a:pt x="4205585" y="602328"/>
                </a:cubicBezTo>
                <a:cubicBezTo>
                  <a:pt x="4207834" y="825616"/>
                  <a:pt x="4048385" y="778104"/>
                  <a:pt x="3877813" y="778540"/>
                </a:cubicBezTo>
                <a:lnTo>
                  <a:pt x="0" y="774000"/>
                </a:lnTo>
                <a:lnTo>
                  <a:pt x="0" y="0"/>
                </a:lnTo>
                <a:close/>
              </a:path>
            </a:pathLst>
          </a:custGeom>
          <a:solidFill>
            <a:schemeClr val="accent2">
              <a:alpha val="90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88000" tIns="90000" rIns="90000" bIns="90000" numCol="1" spcCol="0" rtlCol="0" fromWordArt="0" anchor="t" anchorCtr="0" forceAA="0" compatLnSpc="1">
            <a:prstTxWarp prst="textNoShape">
              <a:avLst/>
            </a:prstTxWarp>
            <a:noAutofit/>
          </a:bodyPr>
          <a:lstStyle>
            <a:lvl1pPr marL="0" marR="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lang="nl-NL" sz="1880" b="0" i="0" kern="1200">
                <a:solidFill>
                  <a:schemeClr val="bg1"/>
                </a:solidFill>
                <a:latin typeface="Myriad for Rabobank It" panose="020B0503030403090204" pitchFamily="34" charset="0"/>
                <a:ea typeface="+mn-ea"/>
                <a:cs typeface="+mn-cs"/>
              </a:defRPr>
            </a:lvl1pPr>
            <a:lvl2pPr marL="456988" indent="0" algn="ctr">
              <a:buNone/>
              <a:defRPr>
                <a:solidFill>
                  <a:schemeClr val="tx1">
                    <a:tint val="75000"/>
                  </a:schemeClr>
                </a:solidFill>
              </a:defRPr>
            </a:lvl2pPr>
            <a:lvl3pPr marL="913976" indent="0" algn="ctr">
              <a:buNone/>
              <a:defRPr>
                <a:solidFill>
                  <a:schemeClr val="tx1">
                    <a:tint val="75000"/>
                  </a:schemeClr>
                </a:solidFill>
              </a:defRPr>
            </a:lvl3pPr>
            <a:lvl4pPr marL="1370964" indent="0" algn="ctr">
              <a:buNone/>
              <a:defRPr>
                <a:solidFill>
                  <a:schemeClr val="tx1">
                    <a:tint val="75000"/>
                  </a:schemeClr>
                </a:solidFill>
              </a:defRPr>
            </a:lvl4pPr>
            <a:lvl5pPr marL="1827951" indent="0" algn="ctr">
              <a:buNone/>
              <a:defRPr>
                <a:solidFill>
                  <a:schemeClr val="tx1">
                    <a:tint val="75000"/>
                  </a:schemeClr>
                </a:solidFill>
              </a:defRPr>
            </a:lvl5pPr>
            <a:lvl6pPr marL="2284940" indent="0" algn="ctr">
              <a:buNone/>
              <a:defRPr>
                <a:solidFill>
                  <a:schemeClr val="tx1">
                    <a:tint val="75000"/>
                  </a:schemeClr>
                </a:solidFill>
              </a:defRPr>
            </a:lvl6pPr>
            <a:lvl7pPr marL="2741929" indent="0" algn="ctr">
              <a:buNone/>
              <a:defRPr>
                <a:solidFill>
                  <a:schemeClr val="tx1">
                    <a:tint val="75000"/>
                  </a:schemeClr>
                </a:solidFill>
              </a:defRPr>
            </a:lvl7pPr>
            <a:lvl8pPr marL="3198915" indent="0" algn="ctr">
              <a:buNone/>
              <a:defRPr>
                <a:solidFill>
                  <a:schemeClr val="tx1">
                    <a:tint val="75000"/>
                  </a:schemeClr>
                </a:solidFill>
              </a:defRPr>
            </a:lvl8pPr>
            <a:lvl9pPr marL="3655904" indent="0" algn="ctr">
              <a:buNone/>
              <a:defRPr>
                <a:solidFill>
                  <a:schemeClr val="tx1">
                    <a:tint val="75000"/>
                  </a:schemeClr>
                </a:solidFill>
              </a:defRPr>
            </a:lvl9pPr>
          </a:lstStyle>
          <a:p>
            <a:pPr marL="0" marR="0" lvl="0" indent="0" algn="l" defTabSz="456988" rtl="0" eaLnBrk="1" fontAlgn="auto" latinLnBrk="0" hangingPunct="1">
              <a:lnSpc>
                <a:spcPct val="100000"/>
              </a:lnSpc>
              <a:spcBef>
                <a:spcPct val="0"/>
              </a:spcBef>
              <a:spcAft>
                <a:spcPts val="0"/>
              </a:spcAft>
              <a:buClrTx/>
              <a:buSzTx/>
              <a:buFont typeface="Myriad for Rabobank" panose="020B0604020202020204" pitchFamily="34" charset="0"/>
              <a:buNone/>
              <a:tabLst/>
              <a:defRPr/>
            </a:pPr>
            <a:endParaRPr lang="nl-NL"/>
          </a:p>
        </p:txBody>
      </p:sp>
      <p:sp>
        <p:nvSpPr>
          <p:cNvPr id="12" name="Titel 14">
            <a:extLst>
              <a:ext uri="{FF2B5EF4-FFF2-40B4-BE49-F238E27FC236}">
                <a16:creationId xmlns:a16="http://schemas.microsoft.com/office/drawing/2014/main" id="{31345282-B490-4EF5-A6E8-EA8B84EC1E1B}"/>
              </a:ext>
            </a:extLst>
          </p:cNvPr>
          <p:cNvSpPr>
            <a:spLocks noGrp="1"/>
          </p:cNvSpPr>
          <p:nvPr>
            <p:ph type="title"/>
          </p:nvPr>
        </p:nvSpPr>
        <p:spPr>
          <a:xfrm>
            <a:off x="0" y="270000"/>
            <a:ext cx="4201200" cy="1915200"/>
          </a:xfrm>
          <a:prstGeom prst="round1Rect">
            <a:avLst>
              <a:gd name="adj" fmla="val 7196"/>
            </a:avLst>
          </a:prstGeom>
          <a:solidFill>
            <a:schemeClr val="accent1">
              <a:alpha val="90000"/>
            </a:schemeClr>
          </a:solidFill>
          <a:ln w="19050" cmpd="sng">
            <a:noFill/>
          </a:ln>
        </p:spPr>
        <p:txBody>
          <a:bodyPr wrap="square" lIns="288000" tIns="108000" rIns="108000" bIns="72000" anchor="t" anchorCtr="0">
            <a:noAutofit/>
          </a:bodyPr>
          <a:lstStyle>
            <a:lvl1pPr>
              <a:lnSpc>
                <a:spcPts val="3000"/>
              </a:lnSpc>
              <a:defRPr sz="2800" b="0" i="0">
                <a:solidFill>
                  <a:srgbClr val="FFFFFF"/>
                </a:solidFill>
                <a:latin typeface="Myriad for Rabobank Bd It" panose="020B0703030403090204" pitchFamily="34" charset="0"/>
              </a:defRPr>
            </a:lvl1pPr>
          </a:lstStyle>
          <a:p>
            <a:endParaRPr lang="nl-NL" noProof="0"/>
          </a:p>
        </p:txBody>
      </p:sp>
      <p:sp>
        <p:nvSpPr>
          <p:cNvPr id="15" name="image" descr="{&quot;templafy&quot;:{&quot;type&quot;:&quot;image&quot;,&quot;binding&quot;:&quot;UserProfile.Logo.LogoPowerPointTitleMission&quot;,&quot;width&quot;:&quot;{{UserProfile.Logo.LogoPowerPointTitleMissionWidth}}&quot;}}" title="UserProfile.Logo.LogoPowerPointTitleMission">
            <a:extLst>
              <a:ext uri="{FF2B5EF4-FFF2-40B4-BE49-F238E27FC236}">
                <a16:creationId xmlns:a16="http://schemas.microsoft.com/office/drawing/2014/main" id="{C2A6AAC9-7E19-4123-8B3D-91D331BC7B9F}"/>
              </a:ext>
            </a:extLst>
          </p:cNvPr>
          <p:cNvSpPr/>
          <p:nvPr userDrawn="1"/>
        </p:nvSpPr>
        <p:spPr>
          <a:xfrm>
            <a:off x="6699590" y="5508014"/>
            <a:ext cx="2188507" cy="10944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12700" cap="rnd" cmpd="sng" algn="ctr">
            <a:solidFill>
              <a:srgbClr val="EAEAEA"/>
            </a:solidFill>
            <a:prstDash val="solid"/>
          </a:ln>
          <a:effectLst/>
        </p:spPr>
        <p:txBody>
          <a:bodyPr rtlCol="0" anchor="ctr"/>
          <a:lstStyle/>
          <a:p>
            <a:pPr algn="ctr"/>
            <a:endParaRPr lang="nl-NL">
              <a:solidFill>
                <a:srgbClr val="5E6A71"/>
              </a:solidFill>
              <a:latin typeface="Myriad for Rabobank" panose="020B0503030403020204" pitchFamily="34" charset="0"/>
            </a:endParaRPr>
          </a:p>
        </p:txBody>
      </p:sp>
      <p:sp>
        <p:nvSpPr>
          <p:cNvPr id="16" name="Tijdelijke aanduiding voor tekst 5">
            <a:extLst>
              <a:ext uri="{FF2B5EF4-FFF2-40B4-BE49-F238E27FC236}">
                <a16:creationId xmlns:a16="http://schemas.microsoft.com/office/drawing/2014/main" id="{44A883AB-F7B2-49C5-9C65-36175A0908DB}"/>
              </a:ext>
            </a:extLst>
          </p:cNvPr>
          <p:cNvSpPr>
            <a:spLocks noGrp="1"/>
          </p:cNvSpPr>
          <p:nvPr>
            <p:ph type="body" sz="quarter" idx="12" hasCustomPrompt="1"/>
          </p:nvPr>
        </p:nvSpPr>
        <p:spPr>
          <a:xfrm>
            <a:off x="471600" y="6429600"/>
            <a:ext cx="5868000" cy="205200"/>
          </a:xfrm>
        </p:spPr>
        <p:txBody>
          <a:bodyPr tIns="36000" anchor="t" anchorCtr="0"/>
          <a:lstStyle>
            <a:lvl1pPr marL="0" indent="0">
              <a:lnSpc>
                <a:spcPct val="80000"/>
              </a:lnSpc>
              <a:buNone/>
              <a:defRPr sz="940" b="0" i="0">
                <a:solidFill>
                  <a:schemeClr val="bg1"/>
                </a:solidFill>
                <a:latin typeface="Myriad for Rabobank" panose="020B0603030403020204" pitchFamily="34" charset="0"/>
              </a:defRPr>
            </a:lvl1pPr>
          </a:lstStyle>
          <a:p>
            <a:pPr lvl="0"/>
            <a:r>
              <a:rPr lang="nl-NL" noProof="0"/>
              <a:t>Date [dd/mm/yyyy] | Version</a:t>
            </a:r>
          </a:p>
        </p:txBody>
      </p:sp>
      <p:sp>
        <p:nvSpPr>
          <p:cNvPr id="17" name="text" descr="{&quot;templafy&quot;:{&quot;type&quot;:&quot;text&quot;,&quot;binding&quot;:&quot;Translations.Rabo_Title_Slides&quot;}}" title="Translations.Rabo_Title_Slides">
            <a:extLst>
              <a:ext uri="{FF2B5EF4-FFF2-40B4-BE49-F238E27FC236}">
                <a16:creationId xmlns:a16="http://schemas.microsoft.com/office/drawing/2014/main" id="{C003666E-3438-46BC-BDBF-472740499DFD}"/>
              </a:ext>
            </a:extLst>
          </p:cNvPr>
          <p:cNvSpPr/>
          <p:nvPr userDrawn="1"/>
        </p:nvSpPr>
        <p:spPr>
          <a:xfrm>
            <a:off x="0" y="-543030"/>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Kies vervolgens de bijbehorende dia-indeling via </a:t>
            </a:r>
            <a:r>
              <a:rPr lang="nl-NL" sz="1200" b="0" i="0">
                <a:solidFill>
                  <a:schemeClr val="bg2">
                    <a:lumMod val="50000"/>
                  </a:schemeClr>
                </a:solidFill>
                <a:latin typeface="Myriad for Rabobank SBd" panose="020B0603030403020204" pitchFamily="34" charset="0"/>
              </a:rPr>
              <a:t>Start</a:t>
            </a:r>
            <a:r>
              <a:rPr lang="nl-NL" sz="1200" i="1">
                <a:solidFill>
                  <a:schemeClr val="bg2">
                    <a:lumMod val="50000"/>
                  </a:schemeClr>
                </a:solidFill>
                <a:latin typeface="Myriad for Rabobank SBd" panose="020B0603030403020204" pitchFamily="34" charset="0"/>
              </a:rPr>
              <a:t>, </a:t>
            </a:r>
            <a:r>
              <a:rPr lang="nl-NL" sz="1200" b="0" i="0">
                <a:solidFill>
                  <a:schemeClr val="bg2">
                    <a:lumMod val="50000"/>
                  </a:schemeClr>
                </a:solidFill>
                <a:latin typeface="Myriad for Rabobank SBd" panose="020B0603030403020204" pitchFamily="34" charset="0"/>
              </a:rPr>
              <a:t>Indeling</a:t>
            </a:r>
            <a:r>
              <a:rPr lang="nl-NL" sz="1200" i="1">
                <a:solidFill>
                  <a:schemeClr val="bg2">
                    <a:lumMod val="50000"/>
                  </a:schemeClr>
                </a:solidFill>
                <a:latin typeface="Myriad for Rabobank" panose="020B0503030403020204" pitchFamily="34" charset="0"/>
              </a:rPr>
              <a:t>, </a:t>
            </a:r>
            <a:r>
              <a:rPr lang="nl-NL" sz="1200" i="0">
                <a:solidFill>
                  <a:schemeClr val="bg2">
                    <a:lumMod val="50000"/>
                  </a:schemeClr>
                </a:solidFill>
                <a:latin typeface="Myriad for Rabobank It" panose="020B0503030403090204" pitchFamily="34" charset="0"/>
              </a:rPr>
              <a:t>afrollijst onder 'Rabo titeldia’s met missie'</a:t>
            </a:r>
          </a:p>
        </p:txBody>
      </p:sp>
      <p:sp>
        <p:nvSpPr>
          <p:cNvPr id="18" name="text" descr="{&quot;templafy&quot;:{&quot;type&quot;:&quot;text&quot;,&quot;binding&quot;:&quot;Translations.Background_Photo&quot;}}" title="Translations.Background_Photo">
            <a:extLst>
              <a:ext uri="{FF2B5EF4-FFF2-40B4-BE49-F238E27FC236}">
                <a16:creationId xmlns:a16="http://schemas.microsoft.com/office/drawing/2014/main" id="{DCD78A6A-7CB3-47CA-8372-E071C1791ACC}"/>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46" indent="-171446" algn="l">
              <a:buFont typeface="Myriad for Rabobank" panose="020B0604020202020204" pitchFamily="34" charset="0"/>
              <a:buChar char="•"/>
            </a:pPr>
            <a:r>
              <a:rPr lang="nl-NL" sz="1200">
                <a:solidFill>
                  <a:schemeClr val="bg2">
                    <a:lumMod val="50000"/>
                  </a:schemeClr>
                </a:solidFill>
                <a:latin typeface="Myriad for Rabobank" panose="020B0503030403020204" pitchFamily="34" charset="0"/>
              </a:rPr>
              <a:t>Voeg een achtergrondfoto in door te klikken op het pictogram midden op de dia</a:t>
            </a:r>
            <a:endParaRPr lang="nl-NL" sz="1200" b="1" i="1">
              <a:solidFill>
                <a:schemeClr val="bg2">
                  <a:lumMod val="50000"/>
                </a:schemeClr>
              </a:solidFill>
              <a:latin typeface="Myriad for Rabobank" panose="020B0503030403020204" pitchFamily="34" charset="0"/>
            </a:endParaRPr>
          </a:p>
        </p:txBody>
      </p:sp>
    </p:spTree>
    <p:extLst>
      <p:ext uri="{BB962C8B-B14F-4D97-AF65-F5344CB8AC3E}">
        <p14:creationId xmlns:p14="http://schemas.microsoft.com/office/powerpoint/2010/main" val="21441183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Object slide with sub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to edit title</a:t>
            </a:r>
            <a:endParaRPr lang="nl-NL" dirty="0"/>
          </a:p>
        </p:txBody>
      </p:sp>
      <p:sp>
        <p:nvSpPr>
          <p:cNvPr id="3" name="Tijdelijke aanduiding voor dianummer 2"/>
          <p:cNvSpPr>
            <a:spLocks noGrp="1"/>
          </p:cNvSpPr>
          <p:nvPr>
            <p:ph type="sldNum" sz="quarter" idx="10"/>
          </p:nvPr>
        </p:nvSpPr>
        <p:spPr/>
        <p:txBody>
          <a:bodyPr/>
          <a:lstStyle>
            <a:lvl1pPr>
              <a:defRPr>
                <a:solidFill>
                  <a:srgbClr val="5E6A71"/>
                </a:solidFill>
              </a:defRPr>
            </a:lvl1pPr>
          </a:lstStyle>
          <a:p>
            <a:fld id="{4821C4A5-98F2-7545-875B-39B2F4500447}" type="slidenum">
              <a:rPr lang="nl-NL" smtClean="0"/>
              <a:pPr/>
              <a:t>‹nr.›</a:t>
            </a:fld>
            <a:endParaRPr lang="nl-NL"/>
          </a:p>
        </p:txBody>
      </p:sp>
      <p:sp>
        <p:nvSpPr>
          <p:cNvPr id="6" name="Tijdelijke aanduiding voor tekst 5"/>
          <p:cNvSpPr>
            <a:spLocks noGrp="1"/>
          </p:cNvSpPr>
          <p:nvPr>
            <p:ph type="body" sz="quarter" idx="12" hasCustomPrompt="1"/>
          </p:nvPr>
        </p:nvSpPr>
        <p:spPr>
          <a:xfrm>
            <a:off x="476251" y="1794933"/>
            <a:ext cx="7804151" cy="440267"/>
          </a:xfrm>
        </p:spPr>
        <p:txBody>
          <a:bodyPr/>
          <a:lstStyle>
            <a:lvl1pPr marL="0" indent="0">
              <a:buNone/>
              <a:defRPr b="1" i="1">
                <a:solidFill>
                  <a:schemeClr val="accent2"/>
                </a:solidFill>
              </a:defRPr>
            </a:lvl1pPr>
          </a:lstStyle>
          <a:p>
            <a:pPr lvl="0"/>
            <a:r>
              <a:rPr lang="en-US"/>
              <a:t>Click to add subtitle</a:t>
            </a:r>
            <a:endParaRPr lang="en-US" dirty="0"/>
          </a:p>
        </p:txBody>
      </p:sp>
      <p:sp>
        <p:nvSpPr>
          <p:cNvPr id="7" name="Content Placeholder 6"/>
          <p:cNvSpPr>
            <a:spLocks noGrp="1"/>
          </p:cNvSpPr>
          <p:nvPr>
            <p:ph sz="quarter" idx="13" hasCustomPrompt="1"/>
          </p:nvPr>
        </p:nvSpPr>
        <p:spPr>
          <a:xfrm>
            <a:off x="476250" y="2236800"/>
            <a:ext cx="7804800" cy="4104000"/>
          </a:xfrm>
        </p:spPr>
        <p:txBody>
          <a:bodyPr/>
          <a:lstStyle>
            <a:lvl4pPr marL="933750" indent="-285750">
              <a:buFont typeface="Arial" panose="020B0604020202020204" pitchFamily="34" charset="0"/>
              <a:buChar char="•"/>
              <a:defRPr/>
            </a:lvl4pPr>
          </a:lstStyle>
          <a:p>
            <a:pPr lvl="0"/>
            <a:r>
              <a:rPr lang="en-US" dirty="0"/>
              <a:t>Click to edit text</a:t>
            </a:r>
            <a:endParaRPr lang="en-GB" noProof="0" dirty="0"/>
          </a:p>
          <a:p>
            <a:pPr lvl="1"/>
            <a:r>
              <a:rPr lang="en-GB" noProof="0" dirty="0"/>
              <a:t>Second level</a:t>
            </a:r>
          </a:p>
          <a:p>
            <a:pPr lvl="2"/>
            <a:r>
              <a:rPr lang="en-GB" noProof="0" dirty="0"/>
              <a:t>Third level</a:t>
            </a:r>
          </a:p>
          <a:p>
            <a:pPr lvl="3"/>
            <a:r>
              <a:rPr lang="en-GB" noProof="0" dirty="0"/>
              <a:t>Fourth level</a:t>
            </a:r>
          </a:p>
          <a:p>
            <a:pPr lvl="4"/>
            <a:r>
              <a:rPr lang="nl-NL" noProof="0" dirty="0" err="1"/>
              <a:t>Fifth</a:t>
            </a:r>
            <a:r>
              <a:rPr lang="nl-NL" noProof="0" dirty="0"/>
              <a:t> level</a:t>
            </a:r>
            <a:endParaRPr lang="en-GB" noProof="0" dirty="0"/>
          </a:p>
        </p:txBody>
      </p:sp>
      <p:sp>
        <p:nvSpPr>
          <p:cNvPr id="8" name="Tijdelijke aanduiding voor voettekst 3"/>
          <p:cNvSpPr>
            <a:spLocks noGrp="1"/>
          </p:cNvSpPr>
          <p:nvPr>
            <p:ph type="ftr" sz="quarter" idx="3"/>
          </p:nvPr>
        </p:nvSpPr>
        <p:spPr>
          <a:xfrm>
            <a:off x="475812" y="6483356"/>
            <a:ext cx="7042588" cy="273051"/>
          </a:xfrm>
          <a:prstGeom prst="rect">
            <a:avLst/>
          </a:prstGeom>
        </p:spPr>
        <p:txBody>
          <a:bodyPr vert="horz" lIns="0" tIns="45720" rIns="0" bIns="45720" rtlCol="0" anchor="ctr"/>
          <a:lstStyle>
            <a:lvl1pPr algn="l">
              <a:defRPr sz="1200">
                <a:solidFill>
                  <a:srgbClr val="5E6A71"/>
                </a:solidFill>
              </a:defRPr>
            </a:lvl1pPr>
          </a:lstStyle>
          <a:p>
            <a:endParaRPr lang="nl-NL"/>
          </a:p>
        </p:txBody>
      </p:sp>
    </p:spTree>
    <p:extLst>
      <p:ext uri="{BB962C8B-B14F-4D97-AF65-F5344CB8AC3E}">
        <p14:creationId xmlns:p14="http://schemas.microsoft.com/office/powerpoint/2010/main" val="10128055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8" name="Rechthoek 7"/>
          <p:cNvSpPr/>
          <p:nvPr/>
        </p:nvSpPr>
        <p:spPr>
          <a:xfrm>
            <a:off x="7735330" y="153773"/>
            <a:ext cx="1002982" cy="1581664"/>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dirty="0">
              <a:ln>
                <a:noFill/>
              </a:ln>
              <a:solidFill>
                <a:srgbClr val="000000"/>
              </a:solidFill>
              <a:effectLst/>
              <a:uLnTx/>
              <a:uFillTx/>
              <a:ea typeface="+mn-ea"/>
              <a:cs typeface="Myriad Pro"/>
            </a:endParaRPr>
          </a:p>
        </p:txBody>
      </p:sp>
      <p:sp>
        <p:nvSpPr>
          <p:cNvPr id="23" name="Picture Placeholder 4"/>
          <p:cNvSpPr>
            <a:spLocks noGrp="1"/>
          </p:cNvSpPr>
          <p:nvPr>
            <p:ph type="pic" sz="quarter" idx="13" hasCustomPrompt="1"/>
          </p:nvPr>
        </p:nvSpPr>
        <p:spPr>
          <a:xfrm>
            <a:off x="0" y="1"/>
            <a:ext cx="9144000" cy="4776743"/>
          </a:xfrm>
          <a:solidFill>
            <a:srgbClr val="EAEAEA"/>
          </a:solidFill>
        </p:spPr>
        <p:txBody>
          <a:bodyPr/>
          <a:lstStyle>
            <a:lvl1pPr marL="0" indent="0" algn="ctr">
              <a:buNone/>
              <a:defRPr sz="1200">
                <a:solidFill>
                  <a:schemeClr val="bg1">
                    <a:lumMod val="50000"/>
                  </a:schemeClr>
                </a:solidFill>
                <a:latin typeface="+mj-lt"/>
              </a:defRPr>
            </a:lvl1pPr>
          </a:lstStyle>
          <a:p>
            <a:r>
              <a:rPr lang="en-GB" noProof="0"/>
              <a:t>Click icon to insert </a:t>
            </a:r>
            <a:r>
              <a:rPr lang="en-GB" noProof="0" dirty="0"/>
              <a:t>photo and send it to background.</a:t>
            </a:r>
            <a:br>
              <a:rPr lang="en-GB" noProof="0" dirty="0"/>
            </a:br>
            <a:r>
              <a:rPr lang="en-GB" noProof="0" dirty="0"/>
              <a:t>The photo will be centred automatically inside </a:t>
            </a:r>
            <a:r>
              <a:rPr lang="en-GB" noProof="0"/>
              <a:t>this grey box</a:t>
            </a:r>
            <a:r>
              <a:rPr lang="en-GB" noProof="0" dirty="0"/>
              <a:t>.</a:t>
            </a:r>
          </a:p>
        </p:txBody>
      </p:sp>
      <p:sp>
        <p:nvSpPr>
          <p:cNvPr id="21" name="Titel 14"/>
          <p:cNvSpPr>
            <a:spLocks noGrp="1"/>
          </p:cNvSpPr>
          <p:nvPr>
            <p:ph type="title" hasCustomPrompt="1"/>
          </p:nvPr>
        </p:nvSpPr>
        <p:spPr>
          <a:xfrm>
            <a:off x="2" y="3265656"/>
            <a:ext cx="6096069" cy="1163650"/>
          </a:xfrm>
          <a:custGeom>
            <a:avLst/>
            <a:gdLst>
              <a:gd name="connsiteX0" fmla="*/ 0 w 6151950"/>
              <a:gd name="connsiteY0" fmla="*/ 0 h 1269833"/>
              <a:gd name="connsiteX1" fmla="*/ 5999989 w 6151950"/>
              <a:gd name="connsiteY1" fmla="*/ 0 h 1269833"/>
              <a:gd name="connsiteX2" fmla="*/ 6151950 w 6151950"/>
              <a:gd name="connsiteY2" fmla="*/ 151961 h 1269833"/>
              <a:gd name="connsiteX3" fmla="*/ 6151950 w 6151950"/>
              <a:gd name="connsiteY3" fmla="*/ 1269833 h 1269833"/>
              <a:gd name="connsiteX4" fmla="*/ 0 w 6151950"/>
              <a:gd name="connsiteY4" fmla="*/ 1269833 h 1269833"/>
              <a:gd name="connsiteX5" fmla="*/ 0 w 6151950"/>
              <a:gd name="connsiteY5" fmla="*/ 0 h 1269833"/>
              <a:gd name="connsiteX0" fmla="*/ 0 w 6151950"/>
              <a:gd name="connsiteY0" fmla="*/ 0 h 1278300"/>
              <a:gd name="connsiteX1" fmla="*/ 5999989 w 6151950"/>
              <a:gd name="connsiteY1" fmla="*/ 0 h 1278300"/>
              <a:gd name="connsiteX2" fmla="*/ 6151950 w 6151950"/>
              <a:gd name="connsiteY2" fmla="*/ 151961 h 1278300"/>
              <a:gd name="connsiteX3" fmla="*/ 5999550 w 6151950"/>
              <a:gd name="connsiteY3" fmla="*/ 1278300 h 1278300"/>
              <a:gd name="connsiteX4" fmla="*/ 0 w 6151950"/>
              <a:gd name="connsiteY4" fmla="*/ 1269833 h 1278300"/>
              <a:gd name="connsiteX5" fmla="*/ 0 w 6151950"/>
              <a:gd name="connsiteY5" fmla="*/ 0 h 1278300"/>
              <a:gd name="connsiteX0" fmla="*/ 0 w 6151950"/>
              <a:gd name="connsiteY0" fmla="*/ 0 h 1278300"/>
              <a:gd name="connsiteX1" fmla="*/ 5999989 w 6151950"/>
              <a:gd name="connsiteY1" fmla="*/ 0 h 1278300"/>
              <a:gd name="connsiteX2" fmla="*/ 6151950 w 6151950"/>
              <a:gd name="connsiteY2" fmla="*/ 151961 h 1278300"/>
              <a:gd name="connsiteX3" fmla="*/ 6026149 w 6151950"/>
              <a:gd name="connsiteY3" fmla="*/ 1052450 h 1278300"/>
              <a:gd name="connsiteX4" fmla="*/ 5999550 w 6151950"/>
              <a:gd name="connsiteY4" fmla="*/ 1278300 h 1278300"/>
              <a:gd name="connsiteX5" fmla="*/ 0 w 6151950"/>
              <a:gd name="connsiteY5" fmla="*/ 1269833 h 1278300"/>
              <a:gd name="connsiteX6" fmla="*/ 0 w 6151950"/>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149"/>
              <a:gd name="connsiteY0" fmla="*/ 0 h 1278300"/>
              <a:gd name="connsiteX1" fmla="*/ 5999989 w 6153149"/>
              <a:gd name="connsiteY1" fmla="*/ 0 h 1278300"/>
              <a:gd name="connsiteX2" fmla="*/ 6151950 w 6153149"/>
              <a:gd name="connsiteY2" fmla="*/ 151961 h 1278300"/>
              <a:gd name="connsiteX3" fmla="*/ 6153149 w 6153149"/>
              <a:gd name="connsiteY3" fmla="*/ 1103250 h 1278300"/>
              <a:gd name="connsiteX4" fmla="*/ 5999550 w 6153149"/>
              <a:gd name="connsiteY4" fmla="*/ 1278300 h 1278300"/>
              <a:gd name="connsiteX5" fmla="*/ 0 w 6153149"/>
              <a:gd name="connsiteY5" fmla="*/ 1269833 h 1278300"/>
              <a:gd name="connsiteX6" fmla="*/ 0 w 6153149"/>
              <a:gd name="connsiteY6" fmla="*/ 0 h 1278300"/>
              <a:gd name="connsiteX0" fmla="*/ 0 w 6153229"/>
              <a:gd name="connsiteY0" fmla="*/ 0 h 1278300"/>
              <a:gd name="connsiteX1" fmla="*/ 5999989 w 6153229"/>
              <a:gd name="connsiteY1" fmla="*/ 0 h 1278300"/>
              <a:gd name="connsiteX2" fmla="*/ 6151950 w 6153229"/>
              <a:gd name="connsiteY2" fmla="*/ 151961 h 1278300"/>
              <a:gd name="connsiteX3" fmla="*/ 6153149 w 6153229"/>
              <a:gd name="connsiteY3" fmla="*/ 1103250 h 1278300"/>
              <a:gd name="connsiteX4" fmla="*/ 5999550 w 6153229"/>
              <a:gd name="connsiteY4" fmla="*/ 1278300 h 1278300"/>
              <a:gd name="connsiteX5" fmla="*/ 0 w 6153229"/>
              <a:gd name="connsiteY5" fmla="*/ 1269833 h 1278300"/>
              <a:gd name="connsiteX6" fmla="*/ 0 w 6153229"/>
              <a:gd name="connsiteY6" fmla="*/ 0 h 1278300"/>
              <a:gd name="connsiteX0" fmla="*/ 0 w 6153219"/>
              <a:gd name="connsiteY0" fmla="*/ 0 h 1278300"/>
              <a:gd name="connsiteX1" fmla="*/ 5999989 w 6153219"/>
              <a:gd name="connsiteY1" fmla="*/ 0 h 1278300"/>
              <a:gd name="connsiteX2" fmla="*/ 6151950 w 6153219"/>
              <a:gd name="connsiteY2" fmla="*/ 151961 h 1278300"/>
              <a:gd name="connsiteX3" fmla="*/ 6153149 w 6153219"/>
              <a:gd name="connsiteY3" fmla="*/ 1103250 h 1278300"/>
              <a:gd name="connsiteX4" fmla="*/ 5999550 w 6153219"/>
              <a:gd name="connsiteY4" fmla="*/ 1278300 h 1278300"/>
              <a:gd name="connsiteX5" fmla="*/ 0 w 6153219"/>
              <a:gd name="connsiteY5" fmla="*/ 1269833 h 1278300"/>
              <a:gd name="connsiteX6" fmla="*/ 0 w 6153219"/>
              <a:gd name="connsiteY6" fmla="*/ 0 h 1278300"/>
              <a:gd name="connsiteX0" fmla="*/ 4233 w 6157452"/>
              <a:gd name="connsiteY0" fmla="*/ 0 h 1282533"/>
              <a:gd name="connsiteX1" fmla="*/ 6004222 w 6157452"/>
              <a:gd name="connsiteY1" fmla="*/ 0 h 1282533"/>
              <a:gd name="connsiteX2" fmla="*/ 6156183 w 6157452"/>
              <a:gd name="connsiteY2" fmla="*/ 151961 h 1282533"/>
              <a:gd name="connsiteX3" fmla="*/ 6157382 w 6157452"/>
              <a:gd name="connsiteY3" fmla="*/ 1103250 h 1282533"/>
              <a:gd name="connsiteX4" fmla="*/ 6003783 w 6157452"/>
              <a:gd name="connsiteY4" fmla="*/ 1278300 h 1282533"/>
              <a:gd name="connsiteX5" fmla="*/ 0 w 6157452"/>
              <a:gd name="connsiteY5" fmla="*/ 1282533 h 1282533"/>
              <a:gd name="connsiteX6" fmla="*/ 4233 w 6157452"/>
              <a:gd name="connsiteY6" fmla="*/ 0 h 1282533"/>
              <a:gd name="connsiteX0" fmla="*/ 0 w 6153219"/>
              <a:gd name="connsiteY0" fmla="*/ 0 h 1291000"/>
              <a:gd name="connsiteX1" fmla="*/ 5999989 w 6153219"/>
              <a:gd name="connsiteY1" fmla="*/ 0 h 1291000"/>
              <a:gd name="connsiteX2" fmla="*/ 6151950 w 6153219"/>
              <a:gd name="connsiteY2" fmla="*/ 151961 h 1291000"/>
              <a:gd name="connsiteX3" fmla="*/ 6153149 w 6153219"/>
              <a:gd name="connsiteY3" fmla="*/ 1103250 h 1291000"/>
              <a:gd name="connsiteX4" fmla="*/ 5999550 w 6153219"/>
              <a:gd name="connsiteY4" fmla="*/ 1278300 h 1291000"/>
              <a:gd name="connsiteX5" fmla="*/ 8467 w 6153219"/>
              <a:gd name="connsiteY5" fmla="*/ 1291000 h 1291000"/>
              <a:gd name="connsiteX6" fmla="*/ 0 w 6153219"/>
              <a:gd name="connsiteY6" fmla="*/ 0 h 1291000"/>
              <a:gd name="connsiteX0" fmla="*/ 0 w 6156424"/>
              <a:gd name="connsiteY0" fmla="*/ 0 h 1291000"/>
              <a:gd name="connsiteX1" fmla="*/ 6003194 w 6156424"/>
              <a:gd name="connsiteY1" fmla="*/ 0 h 1291000"/>
              <a:gd name="connsiteX2" fmla="*/ 6155155 w 6156424"/>
              <a:gd name="connsiteY2" fmla="*/ 151961 h 1291000"/>
              <a:gd name="connsiteX3" fmla="*/ 6156354 w 6156424"/>
              <a:gd name="connsiteY3" fmla="*/ 1103250 h 1291000"/>
              <a:gd name="connsiteX4" fmla="*/ 6002755 w 6156424"/>
              <a:gd name="connsiteY4" fmla="*/ 1278300 h 1291000"/>
              <a:gd name="connsiteX5" fmla="*/ 11672 w 6156424"/>
              <a:gd name="connsiteY5" fmla="*/ 1291000 h 1291000"/>
              <a:gd name="connsiteX6" fmla="*/ 0 w 6156424"/>
              <a:gd name="connsiteY6" fmla="*/ 0 h 1291000"/>
              <a:gd name="connsiteX0" fmla="*/ 0 w 6156424"/>
              <a:gd name="connsiteY0" fmla="*/ 0 h 1291000"/>
              <a:gd name="connsiteX1" fmla="*/ 6003194 w 6156424"/>
              <a:gd name="connsiteY1" fmla="*/ 0 h 1291000"/>
              <a:gd name="connsiteX2" fmla="*/ 6155155 w 6156424"/>
              <a:gd name="connsiteY2" fmla="*/ 151961 h 1291000"/>
              <a:gd name="connsiteX3" fmla="*/ 6156354 w 6156424"/>
              <a:gd name="connsiteY3" fmla="*/ 1103250 h 1291000"/>
              <a:gd name="connsiteX4" fmla="*/ 6002755 w 6156424"/>
              <a:gd name="connsiteY4" fmla="*/ 1278300 h 1291000"/>
              <a:gd name="connsiteX5" fmla="*/ 2058 w 6156424"/>
              <a:gd name="connsiteY5" fmla="*/ 1291000 h 1291000"/>
              <a:gd name="connsiteX6" fmla="*/ 0 w 6156424"/>
              <a:gd name="connsiteY6" fmla="*/ 0 h 12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6424" h="1291000">
                <a:moveTo>
                  <a:pt x="0" y="0"/>
                </a:moveTo>
                <a:lnTo>
                  <a:pt x="6003194" y="0"/>
                </a:lnTo>
                <a:cubicBezTo>
                  <a:pt x="6087120" y="0"/>
                  <a:pt x="6155155" y="68035"/>
                  <a:pt x="6155155" y="151961"/>
                </a:cubicBezTo>
                <a:cubicBezTo>
                  <a:pt x="6155555" y="469057"/>
                  <a:pt x="6152521" y="930600"/>
                  <a:pt x="6156354" y="1103250"/>
                </a:cubicBezTo>
                <a:cubicBezTo>
                  <a:pt x="6160187" y="1275900"/>
                  <a:pt x="6007388" y="1270750"/>
                  <a:pt x="6002755" y="1278300"/>
                </a:cubicBezTo>
                <a:lnTo>
                  <a:pt x="2058" y="1291000"/>
                </a:lnTo>
                <a:cubicBezTo>
                  <a:pt x="-764" y="860667"/>
                  <a:pt x="2822" y="430333"/>
                  <a:pt x="0" y="0"/>
                </a:cubicBezTo>
                <a:close/>
              </a:path>
            </a:pathLst>
          </a:custGeom>
          <a:solidFill>
            <a:schemeClr val="bg1">
              <a:alpha val="87000"/>
            </a:schemeClr>
          </a:solidFill>
          <a:ln w="19050" cmpd="sng">
            <a:noFill/>
          </a:ln>
        </p:spPr>
        <p:txBody>
          <a:bodyPr wrap="square" lIns="504000" tIns="126000" rIns="108000" bIns="144000" anchor="b">
            <a:spAutoFit/>
          </a:bodyPr>
          <a:lstStyle>
            <a:lvl1pPr>
              <a:defRPr sz="3600">
                <a:solidFill>
                  <a:schemeClr val="tx2"/>
                </a:solidFill>
              </a:defRPr>
            </a:lvl1pPr>
          </a:lstStyle>
          <a:p>
            <a:br>
              <a:rPr lang="en-GB" noProof="0"/>
            </a:br>
            <a:r>
              <a:rPr lang="en-GB" noProof="0"/>
              <a:t>Click to add title</a:t>
            </a:r>
            <a:endParaRPr lang="en-GB" noProof="0" dirty="0"/>
          </a:p>
        </p:txBody>
      </p:sp>
      <p:sp>
        <p:nvSpPr>
          <p:cNvPr id="26" name="Tijdelijke aanduiding voor dianummer 4"/>
          <p:cNvSpPr txBox="1">
            <a:spLocks/>
          </p:cNvSpPr>
          <p:nvPr/>
        </p:nvSpPr>
        <p:spPr>
          <a:xfrm>
            <a:off x="7637465" y="6483356"/>
            <a:ext cx="642937" cy="273051"/>
          </a:xfrm>
          <a:prstGeom prst="rect">
            <a:avLst/>
          </a:prstGeom>
        </p:spPr>
        <p:txBody>
          <a:bodyPr vert="horz" lIns="91440" tIns="45720" rIns="0" bIns="45720" rtlCol="0" anchor="ctr"/>
          <a:lstStyle>
            <a:defPPr>
              <a:defRPr lang="nl-NL"/>
            </a:defPPr>
            <a:lvl1pPr marL="0" algn="r" defTabSz="456999" rtl="0" eaLnBrk="1" latinLnBrk="0" hangingPunct="1">
              <a:defRPr sz="1200" kern="1200">
                <a:solidFill>
                  <a:schemeClr val="tx1">
                    <a:lumMod val="50000"/>
                    <a:lumOff val="50000"/>
                  </a:schemeClr>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a:lstStyle>
          <a:p>
            <a:fld id="{4821C4A5-98F2-7545-875B-39B2F4500447}" type="slidenum">
              <a:rPr lang="nl-NL" sz="1200">
                <a:solidFill>
                  <a:schemeClr val="bg1"/>
                </a:solidFill>
              </a:rPr>
              <a:pPr/>
              <a:t>‹nr.›</a:t>
            </a:fld>
            <a:endParaRPr lang="nl-NL" sz="1200">
              <a:solidFill>
                <a:schemeClr val="bg1"/>
              </a:solidFill>
            </a:endParaRPr>
          </a:p>
        </p:txBody>
      </p:sp>
      <p:pic>
        <p:nvPicPr>
          <p:cNvPr id="7" name="Afbeelding 9" descr="RB_logo_rgb.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1538" y="5114653"/>
            <a:ext cx="896774" cy="1430948"/>
          </a:xfrm>
          <a:prstGeom prst="rect">
            <a:avLst/>
          </a:prstGeom>
        </p:spPr>
      </p:pic>
      <p:sp>
        <p:nvSpPr>
          <p:cNvPr id="10" name="Rechthoek 9"/>
          <p:cNvSpPr/>
          <p:nvPr userDrawn="1"/>
        </p:nvSpPr>
        <p:spPr>
          <a:xfrm>
            <a:off x="7735330" y="153773"/>
            <a:ext cx="1002982" cy="1581664"/>
          </a:xfrm>
          <a:prstGeom prst="rect">
            <a:avLst/>
          </a:prstGeom>
          <a:solidFill>
            <a:schemeClr val="bg1"/>
          </a:solidFill>
          <a:ln w="6350" cap="flat" cmpd="sng" algn="ctr">
            <a:noFill/>
            <a:prstDash val="solid"/>
          </a:ln>
          <a:effectLst/>
        </p:spPr>
        <p:txBody>
          <a:bodyPr rot="0" spcFirstLastPara="0" vertOverflow="overflow" horzOverflow="overflow" vert="horz" wrap="square" lIns="72000" tIns="90000" rIns="72000" bIns="90000" numCol="1" spcCol="0" rtlCol="0" fromWordArt="0" anchor="ctr" anchorCtr="0" forceAA="0" compatLnSpc="1">
            <a:prstTxWarp prst="textNoShape">
              <a:avLst/>
            </a:prstTxWarp>
            <a:noAutofit/>
          </a:bodyPr>
          <a:lstStyle/>
          <a:p>
            <a:pPr marL="0" marR="0" indent="0" algn="ctr" defTabSz="914400" eaLnBrk="1" fontAlgn="auto" latinLnBrk="0" hangingPunct="1">
              <a:lnSpc>
                <a:spcPct val="110000"/>
              </a:lnSpc>
              <a:spcBef>
                <a:spcPts val="0"/>
              </a:spcBef>
              <a:spcAft>
                <a:spcPts val="0"/>
              </a:spcAft>
              <a:buClrTx/>
              <a:buSzTx/>
              <a:buFontTx/>
              <a:buNone/>
              <a:tabLst/>
            </a:pPr>
            <a:endParaRPr kumimoji="0" lang="en-GB" sz="1800" b="0" i="0" u="none" strike="noStrike" kern="0" cap="none" spc="0" normalizeH="0" baseline="0" noProof="0" dirty="0">
              <a:ln>
                <a:noFill/>
              </a:ln>
              <a:solidFill>
                <a:srgbClr val="000000"/>
              </a:solidFill>
              <a:effectLst/>
              <a:uLnTx/>
              <a:uFillTx/>
              <a:ea typeface="+mn-ea"/>
              <a:cs typeface="Myriad Pro"/>
            </a:endParaRPr>
          </a:p>
        </p:txBody>
      </p:sp>
      <p:sp>
        <p:nvSpPr>
          <p:cNvPr id="11" name="Tijdelijke aanduiding voor dianummer 4"/>
          <p:cNvSpPr txBox="1">
            <a:spLocks/>
          </p:cNvSpPr>
          <p:nvPr userDrawn="1"/>
        </p:nvSpPr>
        <p:spPr>
          <a:xfrm>
            <a:off x="7637465" y="6483356"/>
            <a:ext cx="642937" cy="273051"/>
          </a:xfrm>
          <a:prstGeom prst="rect">
            <a:avLst/>
          </a:prstGeom>
        </p:spPr>
        <p:txBody>
          <a:bodyPr vert="horz" lIns="91440" tIns="45720" rIns="0" bIns="45720" rtlCol="0" anchor="ctr"/>
          <a:lstStyle>
            <a:defPPr>
              <a:defRPr lang="nl-NL"/>
            </a:defPPr>
            <a:lvl1pPr marL="0" algn="r" defTabSz="456999" rtl="0" eaLnBrk="1" latinLnBrk="0" hangingPunct="1">
              <a:defRPr sz="1200" kern="1200">
                <a:solidFill>
                  <a:schemeClr val="tx1">
                    <a:lumMod val="50000"/>
                    <a:lumOff val="50000"/>
                  </a:schemeClr>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a:lstStyle>
          <a:p>
            <a:fld id="{4821C4A5-98F2-7545-875B-39B2F4500447}" type="slidenum">
              <a:rPr lang="nl-NL" sz="1200">
                <a:solidFill>
                  <a:schemeClr val="bg1"/>
                </a:solidFill>
              </a:rPr>
              <a:pPr/>
              <a:t>‹nr.›</a:t>
            </a:fld>
            <a:endParaRPr lang="nl-NL" sz="1200">
              <a:solidFill>
                <a:schemeClr val="bg1"/>
              </a:solidFill>
            </a:endParaRPr>
          </a:p>
        </p:txBody>
      </p:sp>
      <p:pic>
        <p:nvPicPr>
          <p:cNvPr id="12" name="Afbeelding 9" descr="RB_logo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1538" y="5114653"/>
            <a:ext cx="896774" cy="1430948"/>
          </a:xfrm>
          <a:prstGeom prst="rect">
            <a:avLst/>
          </a:prstGeom>
        </p:spPr>
      </p:pic>
      <p:sp>
        <p:nvSpPr>
          <p:cNvPr id="13" name="Rectangle 12"/>
          <p:cNvSpPr/>
          <p:nvPr userDrawn="1"/>
        </p:nvSpPr>
        <p:spPr>
          <a:xfrm>
            <a:off x="158788" y="4901265"/>
            <a:ext cx="6303429" cy="1384995"/>
          </a:xfrm>
          <a:prstGeom prst="rect">
            <a:avLst/>
          </a:prstGeom>
        </p:spPr>
        <p:txBody>
          <a:bodyPr wrap="square">
            <a:spAutoFit/>
          </a:bodyPr>
          <a:lstStyle/>
          <a:p>
            <a:r>
              <a:rPr lang="en-US" sz="700" i="1" dirty="0">
                <a:solidFill>
                  <a:schemeClr val="bg1">
                    <a:lumMod val="65000"/>
                  </a:schemeClr>
                </a:solidFill>
              </a:rPr>
              <a:t>This document is meant exclusively for you and does not carry any right of publication or disclosure other than to Coöperatieve Rabobank U.A. (“Rabobank”), registered in Amsterdam. Neither this document nor any of its contents may be distributed, reproduced, or used for any other purpose without the prior written consent of Rabobank. The information in this document reflects prevailing market conditions and our judgement as of this date, all of which may be subject to change. This document is based on public information. The information and opinions contained in this document have been compiled or derived from sources believed to be reliable; however, Rabobank does not guarantee the correctness or completeness of this document, and does not accept any liability in this respect. The information and opinions contained in this document are indicative and for discussion purposes only. No rights may be derived from any potential offers, transactions, commercial ideas, et cetera contained in this document. This document does not constitute an offer, invitation, or recommendation. This document shall not form the basis of, or cannot be relied upon in connection with, any contract or commitment whatsoever. The information in this document is not intended, and may not be understood, as an advice (including, without limitation, an advice within the meaning of article 1:1 and article 4:23 of the Dutch Financial Supervision Act). This document is governed by Dutch law. The competent court in Amsterdam, the Netherlands has exclusive jurisdiction to settle any dispute which may arise out of, or in connection with, this document and/or any discussions or negotiations based on it. This report has been published in line with Rabobank’s long-term commitment to international food and agribusiness. It is one of a series of publications undertaken by the global department of RaboResearch Food &amp; Agribusiness. </a:t>
            </a:r>
            <a:r>
              <a:rPr lang="en-GB" sz="700" i="1" dirty="0">
                <a:solidFill>
                  <a:schemeClr val="bg1">
                    <a:lumMod val="65000"/>
                  </a:schemeClr>
                </a:solidFill>
              </a:rPr>
              <a:t>©2017 - All Rights Reserved.</a:t>
            </a:r>
          </a:p>
        </p:txBody>
      </p:sp>
    </p:spTree>
    <p:extLst>
      <p:ext uri="{BB962C8B-B14F-4D97-AF65-F5344CB8AC3E}">
        <p14:creationId xmlns:p14="http://schemas.microsoft.com/office/powerpoint/2010/main" val="9832119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kolommen met kolomkoppen">
    <p:spTree>
      <p:nvGrpSpPr>
        <p:cNvPr id="1" name=""/>
        <p:cNvGrpSpPr/>
        <p:nvPr/>
      </p:nvGrpSpPr>
      <p:grpSpPr>
        <a:xfrm>
          <a:off x="0" y="0"/>
          <a:ext cx="0" cy="0"/>
          <a:chOff x="0" y="0"/>
          <a:chExt cx="0" cy="0"/>
        </a:xfrm>
      </p:grpSpPr>
      <p:sp>
        <p:nvSpPr>
          <p:cNvPr id="9" name="Content Placeholder 6">
            <a:extLst>
              <a:ext uri="{FF2B5EF4-FFF2-40B4-BE49-F238E27FC236}">
                <a16:creationId xmlns:a16="http://schemas.microsoft.com/office/drawing/2014/main" id="{E79D8AC9-C7B2-4C23-B80E-B627F282B805}"/>
              </a:ext>
            </a:extLst>
          </p:cNvPr>
          <p:cNvSpPr>
            <a:spLocks noGrp="1"/>
          </p:cNvSpPr>
          <p:nvPr>
            <p:ph sz="quarter" idx="13"/>
          </p:nvPr>
        </p:nvSpPr>
        <p:spPr>
          <a:xfrm>
            <a:off x="471600" y="1592264"/>
            <a:ext cx="3963600" cy="4659872"/>
          </a:xfrm>
        </p:spPr>
        <p:txBody>
          <a:bodyPr numCol="1" spcCol="450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3" name="Text Placeholder 2">
            <a:extLst>
              <a:ext uri="{FF2B5EF4-FFF2-40B4-BE49-F238E27FC236}">
                <a16:creationId xmlns:a16="http://schemas.microsoft.com/office/drawing/2014/main" id="{1AF6A95F-CC31-48F3-B7AF-B12B4B3D5AA4}"/>
              </a:ext>
            </a:extLst>
          </p:cNvPr>
          <p:cNvSpPr>
            <a:spLocks noGrp="1"/>
          </p:cNvSpPr>
          <p:nvPr>
            <p:ph type="body" sz="quarter" idx="22"/>
          </p:nvPr>
        </p:nvSpPr>
        <p:spPr>
          <a:xfrm>
            <a:off x="471488" y="1274763"/>
            <a:ext cx="3963987" cy="317500"/>
          </a:xfrm>
        </p:spPr>
        <p:txBody>
          <a:bodyPr/>
          <a:lstStyle>
            <a:lvl1pPr marL="0" indent="0">
              <a:buNone/>
              <a:defRPr i="0">
                <a:solidFill>
                  <a:schemeClr val="tx2"/>
                </a:solidFill>
                <a:latin typeface="Myriad for Rabobank Bd It" panose="020B0703030403090204" pitchFamily="34" charset="0"/>
              </a:defRPr>
            </a:lvl1pPr>
            <a:lvl2pPr marL="215995" indent="0">
              <a:buNone/>
              <a:defRPr>
                <a:solidFill>
                  <a:schemeClr val="tx2"/>
                </a:solidFill>
                <a:latin typeface="+mj-lt"/>
              </a:defRPr>
            </a:lvl2pPr>
            <a:lvl3pPr marL="431989" indent="0">
              <a:buNone/>
              <a:defRPr>
                <a:solidFill>
                  <a:schemeClr val="tx2"/>
                </a:solidFill>
                <a:latin typeface="+mj-lt"/>
              </a:defRPr>
            </a:lvl3pPr>
            <a:lvl4pPr marL="647983" indent="0">
              <a:buNone/>
              <a:defRPr>
                <a:solidFill>
                  <a:schemeClr val="tx2"/>
                </a:solidFill>
                <a:latin typeface="+mj-lt"/>
              </a:defRPr>
            </a:lvl4pPr>
            <a:lvl5pPr marL="1588" indent="0">
              <a:buFont typeface="Myriad for Rabobank" panose="020B0604020202020204" pitchFamily="34" charset="0"/>
              <a:buNone/>
              <a:defRPr>
                <a:solidFill>
                  <a:schemeClr val="tx2"/>
                </a:solidFill>
                <a:latin typeface="+mj-lt"/>
              </a:defRPr>
            </a:lvl5pPr>
          </a:lstStyle>
          <a:p>
            <a:pPr lvl="0"/>
            <a:endParaRPr lang="nl-NL" noProof="0"/>
          </a:p>
        </p:txBody>
      </p:sp>
      <p:sp>
        <p:nvSpPr>
          <p:cNvPr id="22" name="Text Placeholder 2">
            <a:extLst>
              <a:ext uri="{FF2B5EF4-FFF2-40B4-BE49-F238E27FC236}">
                <a16:creationId xmlns:a16="http://schemas.microsoft.com/office/drawing/2014/main" id="{2E2EBCFA-29CA-4318-BEF2-76D4D0CB9C22}"/>
              </a:ext>
            </a:extLst>
          </p:cNvPr>
          <p:cNvSpPr>
            <a:spLocks noGrp="1"/>
          </p:cNvSpPr>
          <p:nvPr>
            <p:ph type="body" sz="quarter" idx="23"/>
          </p:nvPr>
        </p:nvSpPr>
        <p:spPr>
          <a:xfrm>
            <a:off x="4704813" y="1274763"/>
            <a:ext cx="3963987" cy="317500"/>
          </a:xfrm>
        </p:spPr>
        <p:txBody>
          <a:bodyPr/>
          <a:lstStyle>
            <a:lvl1pPr marL="0" indent="0">
              <a:buNone/>
              <a:defRPr i="0">
                <a:solidFill>
                  <a:schemeClr val="tx2"/>
                </a:solidFill>
                <a:latin typeface="Myriad for Rabobank Bd It" panose="020B0703030403090204" pitchFamily="34" charset="0"/>
              </a:defRPr>
            </a:lvl1pPr>
            <a:lvl2pPr marL="215995" indent="0">
              <a:buNone/>
              <a:defRPr>
                <a:solidFill>
                  <a:schemeClr val="tx2"/>
                </a:solidFill>
                <a:latin typeface="+mj-lt"/>
              </a:defRPr>
            </a:lvl2pPr>
            <a:lvl3pPr marL="431989" indent="0">
              <a:buNone/>
              <a:defRPr>
                <a:solidFill>
                  <a:schemeClr val="tx2"/>
                </a:solidFill>
                <a:latin typeface="+mj-lt"/>
              </a:defRPr>
            </a:lvl3pPr>
            <a:lvl4pPr marL="647983" indent="0">
              <a:buNone/>
              <a:defRPr>
                <a:solidFill>
                  <a:schemeClr val="tx2"/>
                </a:solidFill>
                <a:latin typeface="+mj-lt"/>
              </a:defRPr>
            </a:lvl4pPr>
            <a:lvl5pPr marL="1588" indent="0">
              <a:buFont typeface="Myriad for Rabobank" panose="020B0604020202020204" pitchFamily="34" charset="0"/>
              <a:buNone/>
              <a:defRPr>
                <a:solidFill>
                  <a:schemeClr val="tx2"/>
                </a:solidFill>
                <a:latin typeface="+mj-lt"/>
              </a:defRPr>
            </a:lvl5pPr>
          </a:lstStyle>
          <a:p>
            <a:pPr lvl="0"/>
            <a:endParaRPr lang="nl-NL" noProof="0"/>
          </a:p>
        </p:txBody>
      </p:sp>
      <p:sp>
        <p:nvSpPr>
          <p:cNvPr id="11" name="Titel 1">
            <a:extLst>
              <a:ext uri="{FF2B5EF4-FFF2-40B4-BE49-F238E27FC236}">
                <a16:creationId xmlns:a16="http://schemas.microsoft.com/office/drawing/2014/main" id="{BF381965-5F70-4C1C-81FF-0057B7BB95C3}"/>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4" name="Tijdelijke aanduiding voor tekst 5">
            <a:extLst>
              <a:ext uri="{FF2B5EF4-FFF2-40B4-BE49-F238E27FC236}">
                <a16:creationId xmlns:a16="http://schemas.microsoft.com/office/drawing/2014/main" id="{A29FCDC5-1AFF-4337-9CE1-4191E12E5073}"/>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5" name="Slide Number Placeholder 10">
            <a:extLst>
              <a:ext uri="{FF2B5EF4-FFF2-40B4-BE49-F238E27FC236}">
                <a16:creationId xmlns:a16="http://schemas.microsoft.com/office/drawing/2014/main" id="{7E24B5CE-5331-4606-81FD-658B772E6B5E}"/>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12" name="Afbeelding 11">
            <a:extLst>
              <a:ext uri="{FF2B5EF4-FFF2-40B4-BE49-F238E27FC236}">
                <a16:creationId xmlns:a16="http://schemas.microsoft.com/office/drawing/2014/main" id="{6F4E4B0A-5706-4067-879A-6B7F798C03EA}"/>
              </a:ext>
            </a:extLst>
          </p:cNvPr>
          <p:cNvPicPr>
            <a:picLocks noChangeAspect="1"/>
          </p:cNvPicPr>
          <p:nvPr userDrawn="1"/>
        </p:nvPicPr>
        <p:blipFill>
          <a:blip r:embed="rId2"/>
          <a:stretch>
            <a:fillRect/>
          </a:stretch>
        </p:blipFill>
        <p:spPr>
          <a:xfrm>
            <a:off x="8017200" y="6494400"/>
            <a:ext cx="658660" cy="120272"/>
          </a:xfrm>
          <a:prstGeom prst="rect">
            <a:avLst/>
          </a:prstGeom>
        </p:spPr>
      </p:pic>
      <p:sp>
        <p:nvSpPr>
          <p:cNvPr id="13" name="Content Placeholder 6">
            <a:extLst>
              <a:ext uri="{FF2B5EF4-FFF2-40B4-BE49-F238E27FC236}">
                <a16:creationId xmlns:a16="http://schemas.microsoft.com/office/drawing/2014/main" id="{562CEF77-A5F7-4164-B720-95036EEBB0B9}"/>
              </a:ext>
            </a:extLst>
          </p:cNvPr>
          <p:cNvSpPr>
            <a:spLocks noGrp="1"/>
          </p:cNvSpPr>
          <p:nvPr>
            <p:ph sz="quarter" idx="24"/>
          </p:nvPr>
        </p:nvSpPr>
        <p:spPr>
          <a:xfrm>
            <a:off x="4705265" y="1592264"/>
            <a:ext cx="3963600" cy="4659872"/>
          </a:xfrm>
        </p:spPr>
        <p:txBody>
          <a:bodyPr numCol="1" spcCol="450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Tree>
    <p:extLst>
      <p:ext uri="{BB962C8B-B14F-4D97-AF65-F5344CB8AC3E}">
        <p14:creationId xmlns:p14="http://schemas.microsoft.com/office/powerpoint/2010/main" val="124522774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kolommen">
    <p:spTree>
      <p:nvGrpSpPr>
        <p:cNvPr id="1" name=""/>
        <p:cNvGrpSpPr/>
        <p:nvPr/>
      </p:nvGrpSpPr>
      <p:grpSpPr>
        <a:xfrm>
          <a:off x="0" y="0"/>
          <a:ext cx="0" cy="0"/>
          <a:chOff x="0" y="0"/>
          <a:chExt cx="0" cy="0"/>
        </a:xfrm>
      </p:grpSpPr>
      <p:sp>
        <p:nvSpPr>
          <p:cNvPr id="8" name="Tijdelijke aanduiding voor inhoud 6"/>
          <p:cNvSpPr>
            <a:spLocks noGrp="1"/>
          </p:cNvSpPr>
          <p:nvPr>
            <p:ph sz="quarter" idx="14"/>
          </p:nvPr>
        </p:nvSpPr>
        <p:spPr>
          <a:xfrm>
            <a:off x="475815" y="1288800"/>
            <a:ext cx="2569992" cy="4950000"/>
          </a:xfrm>
        </p:spPr>
        <p:txBody>
          <a:bodyPr numCol="1" spcCol="450000"/>
          <a:lstStyle>
            <a:lvl1pPr>
              <a:defRPr sz="1310"/>
            </a:lvl1pPr>
            <a:lvl2pPr>
              <a:defRPr sz="1310"/>
            </a:lvl2pPr>
            <a:lvl3pPr>
              <a:defRPr sz="1310"/>
            </a:lvl3pPr>
            <a:lvl4pPr>
              <a:defRPr sz="1310"/>
            </a:lvl4pPr>
            <a:lvl5pPr>
              <a:defRPr sz="1310"/>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0" name="Titel 1">
            <a:extLst>
              <a:ext uri="{FF2B5EF4-FFF2-40B4-BE49-F238E27FC236}">
                <a16:creationId xmlns:a16="http://schemas.microsoft.com/office/drawing/2014/main" id="{0D54C1EA-3B7F-46F7-8849-2BB7745D5D42}"/>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3" name="Tijdelijke aanduiding voor tekst 5">
            <a:extLst>
              <a:ext uri="{FF2B5EF4-FFF2-40B4-BE49-F238E27FC236}">
                <a16:creationId xmlns:a16="http://schemas.microsoft.com/office/drawing/2014/main" id="{4D3F68D7-F004-41F6-B9D5-C82A7C68B58C}"/>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4" name="Slide Number Placeholder 10">
            <a:extLst>
              <a:ext uri="{FF2B5EF4-FFF2-40B4-BE49-F238E27FC236}">
                <a16:creationId xmlns:a16="http://schemas.microsoft.com/office/drawing/2014/main" id="{B19FEC23-95ED-4765-A922-42D43EFD01DE}"/>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11" name="Afbeelding 10">
            <a:extLst>
              <a:ext uri="{FF2B5EF4-FFF2-40B4-BE49-F238E27FC236}">
                <a16:creationId xmlns:a16="http://schemas.microsoft.com/office/drawing/2014/main" id="{AD9FE995-9E1B-4114-9411-04E2A23E9D51}"/>
              </a:ext>
            </a:extLst>
          </p:cNvPr>
          <p:cNvPicPr>
            <a:picLocks noChangeAspect="1"/>
          </p:cNvPicPr>
          <p:nvPr userDrawn="1"/>
        </p:nvPicPr>
        <p:blipFill>
          <a:blip r:embed="rId2"/>
          <a:stretch>
            <a:fillRect/>
          </a:stretch>
        </p:blipFill>
        <p:spPr>
          <a:xfrm>
            <a:off x="8017200" y="6494400"/>
            <a:ext cx="658660" cy="120272"/>
          </a:xfrm>
          <a:prstGeom prst="rect">
            <a:avLst/>
          </a:prstGeom>
        </p:spPr>
      </p:pic>
      <p:sp>
        <p:nvSpPr>
          <p:cNvPr id="12" name="Tijdelijke aanduiding voor inhoud 6">
            <a:extLst>
              <a:ext uri="{FF2B5EF4-FFF2-40B4-BE49-F238E27FC236}">
                <a16:creationId xmlns:a16="http://schemas.microsoft.com/office/drawing/2014/main" id="{82950DC9-A1D6-4636-8F22-BD623C0B8E54}"/>
              </a:ext>
            </a:extLst>
          </p:cNvPr>
          <p:cNvSpPr>
            <a:spLocks noGrp="1"/>
          </p:cNvSpPr>
          <p:nvPr>
            <p:ph sz="quarter" idx="20"/>
          </p:nvPr>
        </p:nvSpPr>
        <p:spPr>
          <a:xfrm>
            <a:off x="3285204" y="1288800"/>
            <a:ext cx="2569992" cy="4950000"/>
          </a:xfrm>
        </p:spPr>
        <p:txBody>
          <a:bodyPr numCol="1" spcCol="450000"/>
          <a:lstStyle>
            <a:lvl1pPr>
              <a:defRPr sz="1310"/>
            </a:lvl1pPr>
            <a:lvl2pPr>
              <a:defRPr sz="1310"/>
            </a:lvl2pPr>
            <a:lvl3pPr>
              <a:defRPr sz="1310"/>
            </a:lvl3pPr>
            <a:lvl4pPr>
              <a:defRPr sz="1310"/>
            </a:lvl4pPr>
            <a:lvl5pPr>
              <a:defRPr sz="1310"/>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18" name="Tijdelijke aanduiding voor inhoud 6">
            <a:extLst>
              <a:ext uri="{FF2B5EF4-FFF2-40B4-BE49-F238E27FC236}">
                <a16:creationId xmlns:a16="http://schemas.microsoft.com/office/drawing/2014/main" id="{5442FB68-EEAC-4423-8261-9DBCDB5A33EC}"/>
              </a:ext>
            </a:extLst>
          </p:cNvPr>
          <p:cNvSpPr>
            <a:spLocks noGrp="1"/>
          </p:cNvSpPr>
          <p:nvPr>
            <p:ph sz="quarter" idx="21"/>
          </p:nvPr>
        </p:nvSpPr>
        <p:spPr>
          <a:xfrm>
            <a:off x="6104986" y="1288800"/>
            <a:ext cx="2569992" cy="4950000"/>
          </a:xfrm>
        </p:spPr>
        <p:txBody>
          <a:bodyPr numCol="1" spcCol="450000"/>
          <a:lstStyle>
            <a:lvl1pPr>
              <a:defRPr sz="1310"/>
            </a:lvl1pPr>
            <a:lvl2pPr>
              <a:defRPr sz="1310"/>
            </a:lvl2pPr>
            <a:lvl3pPr>
              <a:defRPr sz="1310"/>
            </a:lvl3pPr>
            <a:lvl4pPr>
              <a:defRPr sz="1310"/>
            </a:lvl4pPr>
            <a:lvl5pPr>
              <a:defRPr sz="1310"/>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Tree>
    <p:extLst>
      <p:ext uri="{BB962C8B-B14F-4D97-AF65-F5344CB8AC3E}">
        <p14:creationId xmlns:p14="http://schemas.microsoft.com/office/powerpoint/2010/main" val="36960193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kolommen met kolomkoppe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BE4E6C-2A1C-4E2A-BA74-7906B2477DAB}"/>
              </a:ext>
            </a:extLst>
          </p:cNvPr>
          <p:cNvSpPr>
            <a:spLocks noGrp="1"/>
          </p:cNvSpPr>
          <p:nvPr>
            <p:ph type="body" sz="quarter" idx="22"/>
          </p:nvPr>
        </p:nvSpPr>
        <p:spPr>
          <a:xfrm>
            <a:off x="471488" y="1274763"/>
            <a:ext cx="2574319" cy="317500"/>
          </a:xfrm>
        </p:spPr>
        <p:txBody>
          <a:bodyPr/>
          <a:lstStyle>
            <a:lvl1pPr marL="0" indent="0">
              <a:buNone/>
              <a:defRPr i="0">
                <a:solidFill>
                  <a:schemeClr val="tx2"/>
                </a:solidFill>
                <a:latin typeface="Myriad for Rabobank Bd It" panose="020B0703030403090204" pitchFamily="34" charset="0"/>
              </a:defRPr>
            </a:lvl1pPr>
            <a:lvl2pPr marL="215995" indent="0">
              <a:buNone/>
              <a:defRPr>
                <a:solidFill>
                  <a:schemeClr val="tx2"/>
                </a:solidFill>
                <a:latin typeface="+mj-lt"/>
              </a:defRPr>
            </a:lvl2pPr>
            <a:lvl3pPr marL="431989" indent="0">
              <a:buNone/>
              <a:defRPr>
                <a:solidFill>
                  <a:schemeClr val="tx2"/>
                </a:solidFill>
                <a:latin typeface="+mj-lt"/>
              </a:defRPr>
            </a:lvl3pPr>
            <a:lvl4pPr marL="647983" indent="0">
              <a:buNone/>
              <a:defRPr>
                <a:solidFill>
                  <a:schemeClr val="tx2"/>
                </a:solidFill>
                <a:latin typeface="+mj-lt"/>
              </a:defRPr>
            </a:lvl4pPr>
            <a:lvl5pPr marL="1588" indent="0">
              <a:buFont typeface="Myriad for Rabobank" panose="020B0604020202020204" pitchFamily="34" charset="0"/>
              <a:buNone/>
              <a:defRPr>
                <a:solidFill>
                  <a:schemeClr val="tx2"/>
                </a:solidFill>
                <a:latin typeface="+mj-lt"/>
              </a:defRPr>
            </a:lvl5pPr>
          </a:lstStyle>
          <a:p>
            <a:pPr lvl="0"/>
            <a:endParaRPr lang="nl-NL" noProof="0"/>
          </a:p>
        </p:txBody>
      </p:sp>
      <p:sp>
        <p:nvSpPr>
          <p:cNvPr id="13" name="Text Placeholder 2">
            <a:extLst>
              <a:ext uri="{FF2B5EF4-FFF2-40B4-BE49-F238E27FC236}">
                <a16:creationId xmlns:a16="http://schemas.microsoft.com/office/drawing/2014/main" id="{4AEBE3AA-5B2F-4A63-B4E2-1C825DBDA690}"/>
              </a:ext>
            </a:extLst>
          </p:cNvPr>
          <p:cNvSpPr>
            <a:spLocks noGrp="1"/>
          </p:cNvSpPr>
          <p:nvPr>
            <p:ph type="body" sz="quarter" idx="23"/>
          </p:nvPr>
        </p:nvSpPr>
        <p:spPr>
          <a:xfrm>
            <a:off x="3290399" y="1274763"/>
            <a:ext cx="2574319" cy="317500"/>
          </a:xfrm>
        </p:spPr>
        <p:txBody>
          <a:bodyPr/>
          <a:lstStyle>
            <a:lvl1pPr marL="0" indent="0">
              <a:buNone/>
              <a:defRPr i="0">
                <a:solidFill>
                  <a:schemeClr val="tx2"/>
                </a:solidFill>
                <a:latin typeface="Myriad for Rabobank Bd It" panose="020B0703030403090204" pitchFamily="34" charset="0"/>
              </a:defRPr>
            </a:lvl1pPr>
            <a:lvl2pPr marL="215995" indent="0">
              <a:buNone/>
              <a:defRPr>
                <a:solidFill>
                  <a:schemeClr val="tx2"/>
                </a:solidFill>
                <a:latin typeface="+mj-lt"/>
              </a:defRPr>
            </a:lvl2pPr>
            <a:lvl3pPr marL="431989" indent="0">
              <a:buNone/>
              <a:defRPr>
                <a:solidFill>
                  <a:schemeClr val="tx2"/>
                </a:solidFill>
                <a:latin typeface="+mj-lt"/>
              </a:defRPr>
            </a:lvl3pPr>
            <a:lvl4pPr marL="647983" indent="0">
              <a:buNone/>
              <a:defRPr>
                <a:solidFill>
                  <a:schemeClr val="tx2"/>
                </a:solidFill>
                <a:latin typeface="+mj-lt"/>
              </a:defRPr>
            </a:lvl4pPr>
            <a:lvl5pPr marL="1588" indent="0">
              <a:buFont typeface="Myriad for Rabobank" panose="020B0604020202020204" pitchFamily="34" charset="0"/>
              <a:buNone/>
              <a:defRPr>
                <a:solidFill>
                  <a:schemeClr val="tx2"/>
                </a:solidFill>
                <a:latin typeface="+mj-lt"/>
              </a:defRPr>
            </a:lvl5pPr>
          </a:lstStyle>
          <a:p>
            <a:pPr lvl="0"/>
            <a:endParaRPr lang="nl-NL" noProof="0"/>
          </a:p>
        </p:txBody>
      </p:sp>
      <p:sp>
        <p:nvSpPr>
          <p:cNvPr id="17" name="Text Placeholder 2">
            <a:extLst>
              <a:ext uri="{FF2B5EF4-FFF2-40B4-BE49-F238E27FC236}">
                <a16:creationId xmlns:a16="http://schemas.microsoft.com/office/drawing/2014/main" id="{96D42E76-7440-4AC5-B5F5-A64D89AD4EFE}"/>
              </a:ext>
            </a:extLst>
          </p:cNvPr>
          <p:cNvSpPr>
            <a:spLocks noGrp="1"/>
          </p:cNvSpPr>
          <p:nvPr>
            <p:ph type="body" sz="quarter" idx="25"/>
          </p:nvPr>
        </p:nvSpPr>
        <p:spPr>
          <a:xfrm>
            <a:off x="6104986" y="1274763"/>
            <a:ext cx="2574319" cy="317500"/>
          </a:xfrm>
        </p:spPr>
        <p:txBody>
          <a:bodyPr/>
          <a:lstStyle>
            <a:lvl1pPr marL="0" indent="0">
              <a:buNone/>
              <a:defRPr i="0">
                <a:solidFill>
                  <a:schemeClr val="tx2"/>
                </a:solidFill>
                <a:latin typeface="Myriad for Rabobank Bd It" panose="020B0703030403090204" pitchFamily="34" charset="0"/>
              </a:defRPr>
            </a:lvl1pPr>
            <a:lvl2pPr marL="215995" indent="0">
              <a:buNone/>
              <a:defRPr>
                <a:solidFill>
                  <a:schemeClr val="tx2"/>
                </a:solidFill>
                <a:latin typeface="+mj-lt"/>
              </a:defRPr>
            </a:lvl2pPr>
            <a:lvl3pPr marL="431989" indent="0">
              <a:buNone/>
              <a:defRPr>
                <a:solidFill>
                  <a:schemeClr val="tx2"/>
                </a:solidFill>
                <a:latin typeface="+mj-lt"/>
              </a:defRPr>
            </a:lvl3pPr>
            <a:lvl4pPr marL="647983" indent="0">
              <a:buNone/>
              <a:defRPr>
                <a:solidFill>
                  <a:schemeClr val="tx2"/>
                </a:solidFill>
                <a:latin typeface="+mj-lt"/>
              </a:defRPr>
            </a:lvl4pPr>
            <a:lvl5pPr marL="1588" indent="0">
              <a:buFont typeface="Myriad for Rabobank" panose="020B0604020202020204" pitchFamily="34" charset="0"/>
              <a:buNone/>
              <a:defRPr>
                <a:solidFill>
                  <a:schemeClr val="tx2"/>
                </a:solidFill>
                <a:latin typeface="Myriad for Rabobank Bd It" panose="020B0703030403090204" pitchFamily="34" charset="0"/>
              </a:defRPr>
            </a:lvl5pPr>
          </a:lstStyle>
          <a:p>
            <a:pPr lvl="4"/>
            <a:endParaRPr lang="nl-NL" noProof="0"/>
          </a:p>
        </p:txBody>
      </p:sp>
      <p:sp>
        <p:nvSpPr>
          <p:cNvPr id="18" name="Titel 1">
            <a:extLst>
              <a:ext uri="{FF2B5EF4-FFF2-40B4-BE49-F238E27FC236}">
                <a16:creationId xmlns:a16="http://schemas.microsoft.com/office/drawing/2014/main" id="{16440159-D07A-4E77-9FD7-D4AB757269EF}"/>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9" name="Tijdelijke aanduiding voor tekst 5">
            <a:extLst>
              <a:ext uri="{FF2B5EF4-FFF2-40B4-BE49-F238E27FC236}">
                <a16:creationId xmlns:a16="http://schemas.microsoft.com/office/drawing/2014/main" id="{ADF71452-2F6F-41B7-B45B-E16653EA334C}"/>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20" name="Slide Number Placeholder 10">
            <a:extLst>
              <a:ext uri="{FF2B5EF4-FFF2-40B4-BE49-F238E27FC236}">
                <a16:creationId xmlns:a16="http://schemas.microsoft.com/office/drawing/2014/main" id="{C8BB5E97-6311-4D18-8DB9-B580E3DD00D3}"/>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14" name="Afbeelding 13">
            <a:extLst>
              <a:ext uri="{FF2B5EF4-FFF2-40B4-BE49-F238E27FC236}">
                <a16:creationId xmlns:a16="http://schemas.microsoft.com/office/drawing/2014/main" id="{588A1637-5FA4-484B-B04D-C62A119BC70A}"/>
              </a:ext>
            </a:extLst>
          </p:cNvPr>
          <p:cNvPicPr>
            <a:picLocks noChangeAspect="1"/>
          </p:cNvPicPr>
          <p:nvPr userDrawn="1"/>
        </p:nvPicPr>
        <p:blipFill>
          <a:blip r:embed="rId2"/>
          <a:stretch>
            <a:fillRect/>
          </a:stretch>
        </p:blipFill>
        <p:spPr>
          <a:xfrm>
            <a:off x="8017200" y="6494400"/>
            <a:ext cx="658660" cy="120272"/>
          </a:xfrm>
          <a:prstGeom prst="rect">
            <a:avLst/>
          </a:prstGeom>
        </p:spPr>
      </p:pic>
      <p:sp>
        <p:nvSpPr>
          <p:cNvPr id="12" name="Tijdelijke aanduiding voor inhoud 6">
            <a:extLst>
              <a:ext uri="{FF2B5EF4-FFF2-40B4-BE49-F238E27FC236}">
                <a16:creationId xmlns:a16="http://schemas.microsoft.com/office/drawing/2014/main" id="{A349E240-EEDD-42EE-B23A-4C82C9168045}"/>
              </a:ext>
            </a:extLst>
          </p:cNvPr>
          <p:cNvSpPr>
            <a:spLocks noGrp="1"/>
          </p:cNvSpPr>
          <p:nvPr>
            <p:ph sz="quarter" idx="14"/>
          </p:nvPr>
        </p:nvSpPr>
        <p:spPr>
          <a:xfrm>
            <a:off x="475815" y="1592262"/>
            <a:ext cx="2569992" cy="4646537"/>
          </a:xfrm>
        </p:spPr>
        <p:txBody>
          <a:bodyPr numCol="1" spcCol="450000"/>
          <a:lstStyle>
            <a:lvl1pPr>
              <a:defRPr sz="1310"/>
            </a:lvl1pPr>
            <a:lvl2pPr>
              <a:defRPr sz="1310"/>
            </a:lvl2pPr>
            <a:lvl3pPr>
              <a:defRPr sz="1310"/>
            </a:lvl3pPr>
            <a:lvl4pPr>
              <a:defRPr sz="1310"/>
            </a:lvl4pPr>
            <a:lvl5pPr>
              <a:defRPr sz="1310"/>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21" name="Tijdelijke aanduiding voor inhoud 6">
            <a:extLst>
              <a:ext uri="{FF2B5EF4-FFF2-40B4-BE49-F238E27FC236}">
                <a16:creationId xmlns:a16="http://schemas.microsoft.com/office/drawing/2014/main" id="{0248CAD4-31B1-4580-BFBD-3AC88AFF428F}"/>
              </a:ext>
            </a:extLst>
          </p:cNvPr>
          <p:cNvSpPr>
            <a:spLocks noGrp="1"/>
          </p:cNvSpPr>
          <p:nvPr>
            <p:ph sz="quarter" idx="20"/>
          </p:nvPr>
        </p:nvSpPr>
        <p:spPr>
          <a:xfrm>
            <a:off x="3285204" y="1592262"/>
            <a:ext cx="2569992" cy="4646537"/>
          </a:xfrm>
        </p:spPr>
        <p:txBody>
          <a:bodyPr numCol="1" spcCol="450000"/>
          <a:lstStyle>
            <a:lvl1pPr>
              <a:defRPr sz="1310"/>
            </a:lvl1pPr>
            <a:lvl2pPr>
              <a:defRPr sz="1310"/>
            </a:lvl2pPr>
            <a:lvl3pPr>
              <a:defRPr sz="1310"/>
            </a:lvl3pPr>
            <a:lvl4pPr>
              <a:defRPr sz="1310"/>
            </a:lvl4pPr>
            <a:lvl5pPr>
              <a:defRPr sz="1310"/>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
        <p:nvSpPr>
          <p:cNvPr id="22" name="Tijdelijke aanduiding voor inhoud 6">
            <a:extLst>
              <a:ext uri="{FF2B5EF4-FFF2-40B4-BE49-F238E27FC236}">
                <a16:creationId xmlns:a16="http://schemas.microsoft.com/office/drawing/2014/main" id="{2AE55D17-3C59-4EE4-A71E-6498DCFAA44B}"/>
              </a:ext>
            </a:extLst>
          </p:cNvPr>
          <p:cNvSpPr>
            <a:spLocks noGrp="1"/>
          </p:cNvSpPr>
          <p:nvPr>
            <p:ph sz="quarter" idx="21"/>
          </p:nvPr>
        </p:nvSpPr>
        <p:spPr>
          <a:xfrm>
            <a:off x="6104986" y="1592262"/>
            <a:ext cx="2569992" cy="4646537"/>
          </a:xfrm>
        </p:spPr>
        <p:txBody>
          <a:bodyPr numCol="1" spcCol="450000"/>
          <a:lstStyle>
            <a:lvl1pPr>
              <a:defRPr sz="1310"/>
            </a:lvl1pPr>
            <a:lvl2pPr>
              <a:defRPr sz="1310"/>
            </a:lvl2pPr>
            <a:lvl3pPr>
              <a:defRPr sz="1310"/>
            </a:lvl3pPr>
            <a:lvl4pPr>
              <a:defRPr sz="1310"/>
            </a:lvl4pPr>
            <a:lvl5pPr>
              <a:defRPr sz="1310"/>
            </a:lvl5pPr>
          </a:lstStyle>
          <a:p>
            <a:pPr marL="215995" marR="0" lvl="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a:pPr>
            <a:endParaRPr lang="nl-NL" noProof="0"/>
          </a:p>
          <a:p>
            <a:pPr lvl="1"/>
            <a:endParaRPr lang="nl-NL" noProof="0"/>
          </a:p>
          <a:p>
            <a:pPr lvl="2"/>
            <a:endParaRPr lang="nl-NL" noProof="0"/>
          </a:p>
          <a:p>
            <a:pPr lvl="3"/>
            <a:endParaRPr lang="nl-NL" noProof="0"/>
          </a:p>
          <a:p>
            <a:pPr lvl="4"/>
            <a:endParaRPr lang="nl-NL" noProof="0"/>
          </a:p>
        </p:txBody>
      </p:sp>
    </p:spTree>
    <p:extLst>
      <p:ext uri="{BB962C8B-B14F-4D97-AF65-F5344CB8AC3E}">
        <p14:creationId xmlns:p14="http://schemas.microsoft.com/office/powerpoint/2010/main" val="751286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E3108B57-FD22-49F5-95FB-28167B6213F1}"/>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0" name="Tijdelijke aanduiding voor tekst 5">
            <a:extLst>
              <a:ext uri="{FF2B5EF4-FFF2-40B4-BE49-F238E27FC236}">
                <a16:creationId xmlns:a16="http://schemas.microsoft.com/office/drawing/2014/main" id="{301DEAEA-8C2A-4F88-906B-A37D788627DE}"/>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2" name="Slide Number Placeholder 10">
            <a:extLst>
              <a:ext uri="{FF2B5EF4-FFF2-40B4-BE49-F238E27FC236}">
                <a16:creationId xmlns:a16="http://schemas.microsoft.com/office/drawing/2014/main" id="{A637E53B-4ED0-40EB-8A6A-972BC29CC51E}"/>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pic>
        <p:nvPicPr>
          <p:cNvPr id="7" name="Afbeelding 6">
            <a:extLst>
              <a:ext uri="{FF2B5EF4-FFF2-40B4-BE49-F238E27FC236}">
                <a16:creationId xmlns:a16="http://schemas.microsoft.com/office/drawing/2014/main" id="{5CA15A13-5CC7-47F8-BE74-04644C68E5F6}"/>
              </a:ext>
            </a:extLst>
          </p:cNvPr>
          <p:cNvPicPr>
            <a:picLocks noChangeAspect="1"/>
          </p:cNvPicPr>
          <p:nvPr userDrawn="1"/>
        </p:nvPicPr>
        <p:blipFill>
          <a:blip r:embed="rId2"/>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19923422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E44189F-9030-43F2-9858-F8DC272A13D8}"/>
              </a:ext>
            </a:extLst>
          </p:cNvPr>
          <p:cNvCxnSpPr>
            <a:cxnSpLocks/>
          </p:cNvCxnSpPr>
          <p:nvPr userDrawn="1"/>
        </p:nvCxnSpPr>
        <p:spPr>
          <a:xfrm>
            <a:off x="4568093" y="1290080"/>
            <a:ext cx="0" cy="4950000"/>
          </a:xfrm>
          <a:prstGeom prst="line">
            <a:avLst/>
          </a:prstGeom>
          <a:ln w="12700" cap="rnd">
            <a:solidFill>
              <a:srgbClr val="CCCCCC"/>
            </a:solidFill>
            <a:tailEnd type="none"/>
          </a:ln>
          <a:effectLst/>
        </p:spPr>
        <p:style>
          <a:lnRef idx="2">
            <a:schemeClr val="accent1"/>
          </a:lnRef>
          <a:fillRef idx="0">
            <a:schemeClr val="accent1"/>
          </a:fillRef>
          <a:effectRef idx="1">
            <a:schemeClr val="accent1"/>
          </a:effectRef>
          <a:fontRef idx="minor">
            <a:schemeClr val="tx1"/>
          </a:fontRef>
        </p:style>
      </p:cxnSp>
      <p:sp>
        <p:nvSpPr>
          <p:cNvPr id="7" name="Tijdelijke aanduiding voor tekst 6">
            <a:extLst>
              <a:ext uri="{FF2B5EF4-FFF2-40B4-BE49-F238E27FC236}">
                <a16:creationId xmlns:a16="http://schemas.microsoft.com/office/drawing/2014/main" id="{08CF08F0-9B5A-4561-959F-5F921C3A7481}"/>
              </a:ext>
            </a:extLst>
          </p:cNvPr>
          <p:cNvSpPr>
            <a:spLocks noGrp="1"/>
          </p:cNvSpPr>
          <p:nvPr>
            <p:ph type="body" sz="quarter" idx="13"/>
          </p:nvPr>
        </p:nvSpPr>
        <p:spPr>
          <a:xfrm>
            <a:off x="471488" y="1288799"/>
            <a:ext cx="8191500" cy="4950000"/>
          </a:xfrm>
        </p:spPr>
        <p:txBody>
          <a:bodyPr numCol="2" spcCol="450000"/>
          <a:lstStyle>
            <a:lvl1pPr marL="0" indent="0">
              <a:buClr>
                <a:schemeClr val="tx2"/>
              </a:buClr>
              <a:buFont typeface="+mj-lt"/>
              <a:buNone/>
              <a:defRPr i="0">
                <a:solidFill>
                  <a:schemeClr val="tx2"/>
                </a:solidFill>
                <a:latin typeface="Myriad for Rabobank Bd It" panose="020B0703030403090204" pitchFamily="34" charset="0"/>
              </a:defRPr>
            </a:lvl1pPr>
            <a:lvl2pPr marL="270000" indent="-144000">
              <a:buClr>
                <a:schemeClr val="accent2"/>
              </a:buClr>
              <a:buSzPct val="90000"/>
              <a:defRPr b="0" i="0">
                <a:latin typeface="Myriad for Rabobank Lt" panose="020B0403030403020204" pitchFamily="34" charset="0"/>
              </a:defRPr>
            </a:lvl2pPr>
            <a:lvl3pPr marL="414000" indent="-144000">
              <a:buClr>
                <a:schemeClr val="tx2"/>
              </a:buClr>
              <a:defRPr b="0" i="0">
                <a:latin typeface="Myriad for Rabobank Lt" panose="020B0403030403020204" pitchFamily="34" charset="0"/>
              </a:defRPr>
            </a:lvl3pPr>
            <a:lvl4pPr marL="558000" indent="-144000">
              <a:buClr>
                <a:schemeClr val="accent2"/>
              </a:buClr>
              <a:buFont typeface="Myriad for Rabobank" panose="02000000000000000000" pitchFamily="2" charset="0"/>
              <a:buChar char="•"/>
              <a:defRPr b="0" i="0">
                <a:latin typeface="Myriad for Rabobank Lt" panose="020B0403030403020204" pitchFamily="34" charset="0"/>
              </a:defRPr>
            </a:lvl4pPr>
            <a:lvl5pPr marL="702000" indent="-144000">
              <a:buClr>
                <a:srgbClr val="333333"/>
              </a:buClr>
              <a:buSzPct val="90000"/>
              <a:buFont typeface="Myriad for Rabobank" panose="020B0604020202020204" pitchFamily="34" charset="0"/>
              <a:buChar char="•"/>
              <a:defRPr b="0" i="0">
                <a:solidFill>
                  <a:srgbClr val="333333"/>
                </a:solidFill>
                <a:latin typeface="Myriad for Rabobank Lt" panose="020B0403030403020204" pitchFamily="34" charset="0"/>
              </a:defRPr>
            </a:lvl5pPr>
          </a:lstStyle>
          <a:p>
            <a:pPr lvl="0"/>
            <a:endParaRPr lang="nl-NL" noProof="0"/>
          </a:p>
          <a:p>
            <a:pPr lvl="1"/>
            <a:endParaRPr lang="nl-NL"/>
          </a:p>
          <a:p>
            <a:pPr lvl="2"/>
            <a:endParaRPr lang="nl-NL"/>
          </a:p>
          <a:p>
            <a:pPr lvl="3"/>
            <a:endParaRPr lang="nl-NL"/>
          </a:p>
          <a:p>
            <a:pPr lvl="4"/>
            <a:endParaRPr lang="nl-NL"/>
          </a:p>
        </p:txBody>
      </p:sp>
      <p:sp>
        <p:nvSpPr>
          <p:cNvPr id="12" name="Titel 1">
            <a:extLst>
              <a:ext uri="{FF2B5EF4-FFF2-40B4-BE49-F238E27FC236}">
                <a16:creationId xmlns:a16="http://schemas.microsoft.com/office/drawing/2014/main" id="{CA22E142-B633-4383-88C0-EAB253776014}"/>
              </a:ext>
            </a:extLst>
          </p:cNvPr>
          <p:cNvSpPr>
            <a:spLocks noGrp="1"/>
          </p:cNvSpPr>
          <p:nvPr>
            <p:ph type="title"/>
          </p:nvPr>
        </p:nvSpPr>
        <p:spPr>
          <a:xfrm>
            <a:off x="471600" y="353833"/>
            <a:ext cx="8197200" cy="507474"/>
          </a:xfrm>
        </p:spPr>
        <p:txBody>
          <a:bodyPr/>
          <a:lstStyle>
            <a:lvl1pPr>
              <a:defRPr sz="2800" b="0" i="0">
                <a:latin typeface="Myriad for Rabobank Bd It" panose="020B0703030403090204" pitchFamily="34" charset="0"/>
              </a:defRPr>
            </a:lvl1pPr>
          </a:lstStyle>
          <a:p>
            <a:endParaRPr lang="nl-NL"/>
          </a:p>
        </p:txBody>
      </p:sp>
      <p:sp>
        <p:nvSpPr>
          <p:cNvPr id="13" name="Tijdelijke aanduiding voor tekst 5">
            <a:extLst>
              <a:ext uri="{FF2B5EF4-FFF2-40B4-BE49-F238E27FC236}">
                <a16:creationId xmlns:a16="http://schemas.microsoft.com/office/drawing/2014/main" id="{6CE3BCB8-2381-4322-A902-904D395FDB19}"/>
              </a:ext>
            </a:extLst>
          </p:cNvPr>
          <p:cNvSpPr>
            <a:spLocks noGrp="1"/>
          </p:cNvSpPr>
          <p:nvPr>
            <p:ph type="body" sz="quarter" idx="12"/>
          </p:nvPr>
        </p:nvSpPr>
        <p:spPr>
          <a:xfrm>
            <a:off x="478800" y="867600"/>
            <a:ext cx="8191901" cy="248400"/>
          </a:xfrm>
        </p:spPr>
        <p:txBody>
          <a:bodyPr tIns="36000" anchor="t" anchorCtr="0"/>
          <a:lstStyle>
            <a:lvl1pPr marL="0" indent="0">
              <a:lnSpc>
                <a:spcPct val="80000"/>
              </a:lnSpc>
              <a:buNone/>
              <a:defRPr sz="1500" b="0" i="0">
                <a:solidFill>
                  <a:schemeClr val="accent2"/>
                </a:solidFill>
                <a:latin typeface="Myriad for Rabobank" panose="020B0503030403020204" pitchFamily="34" charset="0"/>
              </a:defRPr>
            </a:lvl1pPr>
          </a:lstStyle>
          <a:p>
            <a:pPr lvl="0"/>
            <a:endParaRPr lang="nl-NL" noProof="0"/>
          </a:p>
        </p:txBody>
      </p:sp>
      <p:sp>
        <p:nvSpPr>
          <p:cNvPr id="16" name="Slide Number Placeholder 10">
            <a:extLst>
              <a:ext uri="{FF2B5EF4-FFF2-40B4-BE49-F238E27FC236}">
                <a16:creationId xmlns:a16="http://schemas.microsoft.com/office/drawing/2014/main" id="{15116742-DD8A-4E2F-BA22-5126CA02C92B}"/>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
        <p:nvSpPr>
          <p:cNvPr id="18" name="text" descr="{&quot;templafy&quot;:{&quot;type&quot;:&quot;text&quot;,&quot;binding&quot;:&quot;Translations.TOC_3&quot;}}" title="Translations.TOC_3">
            <a:extLst>
              <a:ext uri="{FF2B5EF4-FFF2-40B4-BE49-F238E27FC236}">
                <a16:creationId xmlns:a16="http://schemas.microsoft.com/office/drawing/2014/main" id="{72565492-6231-47DE-8059-ECD0B0407EC9}"/>
              </a:ext>
            </a:extLst>
          </p:cNvPr>
          <p:cNvSpPr/>
          <p:nvPr userDrawn="1"/>
        </p:nvSpPr>
        <p:spPr>
          <a:xfrm>
            <a:off x="0" y="-540569"/>
            <a:ext cx="9144000" cy="276999"/>
          </a:xfrm>
          <a:prstGeom prst="rect">
            <a:avLst/>
          </a:prstGeom>
          <a:noFill/>
          <a:ln w="12700">
            <a:noFill/>
          </a:ln>
        </p:spPr>
        <p:txBody>
          <a:bodyPr wrap="square" lIns="0" rIns="0" rtlCol="0" anchor="b" anchorCtr="0">
            <a:spAutoFit/>
          </a:bodyPr>
          <a:lstStyle/>
          <a:p>
            <a:pPr marL="0" marR="0" lvl="0" indent="0" algn="l" defTabSz="456988" rtl="0" eaLnBrk="1" fontAlgn="auto" latinLnBrk="0" hangingPunct="1">
              <a:lnSpc>
                <a:spcPct val="100000"/>
              </a:lnSpc>
              <a:spcBef>
                <a:spcPts val="0"/>
              </a:spcBef>
              <a:spcAft>
                <a:spcPts val="0"/>
              </a:spcAft>
              <a:buClrTx/>
              <a:buSzTx/>
              <a:buFont typeface="Myriad for Rabobank" panose="020B0604020202020204" pitchFamily="34" charset="0"/>
              <a:buNone/>
              <a:tabLst/>
              <a:defRPr/>
            </a:pPr>
            <a:r>
              <a:rPr lang="nl-NL" sz="1200" i="0">
                <a:solidFill>
                  <a:schemeClr val="bg2">
                    <a:lumMod val="50000"/>
                  </a:schemeClr>
                </a:solidFill>
                <a:latin typeface="Myriad for Rabobank" panose="020B0503030403020204" pitchFamily="34" charset="0"/>
              </a:rPr>
              <a:t>	- </a:t>
            </a:r>
            <a:r>
              <a:rPr lang="nl-NL" sz="1200" i="0" err="1">
                <a:solidFill>
                  <a:schemeClr val="bg2">
                    <a:lumMod val="50000"/>
                  </a:schemeClr>
                </a:solidFill>
                <a:latin typeface="Myriad for Rabobank" panose="020B0503030403020204" pitchFamily="34" charset="0"/>
              </a:rPr>
              <a:t>subsecties</a:t>
            </a:r>
            <a:r>
              <a:rPr lang="nl-NL" sz="1200" i="0">
                <a:solidFill>
                  <a:schemeClr val="bg2">
                    <a:lumMod val="50000"/>
                  </a:schemeClr>
                </a:solidFill>
                <a:latin typeface="Myriad for Rabobank" panose="020B0503030403020204" pitchFamily="34" charset="0"/>
              </a:rPr>
              <a:t> met tekstniveau 2; deze zijn automatisch met oranje </a:t>
            </a:r>
            <a:r>
              <a:rPr lang="nl-NL" sz="1200" i="0" err="1">
                <a:solidFill>
                  <a:schemeClr val="bg2">
                    <a:lumMod val="50000"/>
                  </a:schemeClr>
                </a:solidFill>
                <a:latin typeface="Myriad for Rabobank" panose="020B0503030403020204" pitchFamily="34" charset="0"/>
              </a:rPr>
              <a:t>bullets</a:t>
            </a:r>
            <a:endParaRPr lang="nl-NL" sz="1200" i="0">
              <a:solidFill>
                <a:schemeClr val="bg2">
                  <a:lumMod val="50000"/>
                </a:schemeClr>
              </a:solidFill>
              <a:latin typeface="Myriad for Rabobank" panose="020B0503030403020204" pitchFamily="34" charset="0"/>
            </a:endParaRPr>
          </a:p>
        </p:txBody>
      </p:sp>
      <p:sp>
        <p:nvSpPr>
          <p:cNvPr id="19" name="text" descr="{&quot;templafy&quot;:{&quot;type&quot;:&quot;text&quot;,&quot;binding&quot;:&quot;Translations.TOC_4&quot;}}" title="Translations.TOC_4">
            <a:extLst>
              <a:ext uri="{FF2B5EF4-FFF2-40B4-BE49-F238E27FC236}">
                <a16:creationId xmlns:a16="http://schemas.microsoft.com/office/drawing/2014/main" id="{A48FFD4E-6513-4498-8181-517A21B5461B}"/>
              </a:ext>
            </a:extLst>
          </p:cNvPr>
          <p:cNvSpPr/>
          <p:nvPr userDrawn="1"/>
        </p:nvSpPr>
        <p:spPr>
          <a:xfrm>
            <a:off x="0" y="-362020"/>
            <a:ext cx="9144000" cy="276999"/>
          </a:xfrm>
          <a:prstGeom prst="rect">
            <a:avLst/>
          </a:prstGeom>
          <a:noFill/>
          <a:ln w="12700">
            <a:noFill/>
          </a:ln>
        </p:spPr>
        <p:txBody>
          <a:bodyPr wrap="square" lIns="0" rIns="0" rtlCol="0" anchor="b" anchorCtr="0">
            <a:spAutoFit/>
          </a:bodyPr>
          <a:lstStyle/>
          <a:p>
            <a:pPr marL="171450" marR="0" lvl="0" indent="-171450"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b="0" i="0">
                <a:solidFill>
                  <a:schemeClr val="bg2">
                    <a:lumMod val="50000"/>
                  </a:schemeClr>
                </a:solidFill>
                <a:latin typeface="Myriad for Rabobank" panose="020B0503030403020204" pitchFamily="34" charset="0"/>
              </a:rPr>
              <a:t>De tekst loopt automatisch door in de tweede kolom</a:t>
            </a:r>
            <a:endParaRPr lang="nl-NL" sz="1200" b="0" i="1">
              <a:solidFill>
                <a:schemeClr val="bg2">
                  <a:lumMod val="50000"/>
                </a:schemeClr>
              </a:solidFill>
              <a:latin typeface="Myriad for Rabobank" panose="020B0503030403020204" pitchFamily="34" charset="0"/>
            </a:endParaRPr>
          </a:p>
        </p:txBody>
      </p:sp>
      <p:sp>
        <p:nvSpPr>
          <p:cNvPr id="20" name="text" descr="{&quot;templafy&quot;:{&quot;type&quot;:&quot;text&quot;,&quot;binding&quot;:&quot;Translations.TOC_2&quot;}}" title="Translations.TOC_2">
            <a:extLst>
              <a:ext uri="{FF2B5EF4-FFF2-40B4-BE49-F238E27FC236}">
                <a16:creationId xmlns:a16="http://schemas.microsoft.com/office/drawing/2014/main" id="{E17EC4C4-8FAC-4B8A-AEFC-B13A143CB8AB}"/>
              </a:ext>
            </a:extLst>
          </p:cNvPr>
          <p:cNvSpPr/>
          <p:nvPr userDrawn="1"/>
        </p:nvSpPr>
        <p:spPr>
          <a:xfrm>
            <a:off x="0" y="-733156"/>
            <a:ext cx="9144000" cy="276999"/>
          </a:xfrm>
          <a:prstGeom prst="rect">
            <a:avLst/>
          </a:prstGeom>
          <a:noFill/>
          <a:ln w="12700">
            <a:noFill/>
          </a:ln>
        </p:spPr>
        <p:txBody>
          <a:bodyPr wrap="square" lIns="0" rIns="0" rtlCol="0" anchor="b" anchorCtr="0">
            <a:spAutoFit/>
          </a:bodyPr>
          <a:lstStyle/>
          <a:p>
            <a:pPr marL="0" marR="0" lvl="0" indent="0" algn="l" defTabSz="456988" rtl="0" eaLnBrk="1" fontAlgn="auto" latinLnBrk="0" hangingPunct="1">
              <a:lnSpc>
                <a:spcPct val="100000"/>
              </a:lnSpc>
              <a:spcBef>
                <a:spcPts val="0"/>
              </a:spcBef>
              <a:spcAft>
                <a:spcPts val="0"/>
              </a:spcAft>
              <a:buClrTx/>
              <a:buSzTx/>
              <a:buFont typeface="Myriad for Rabobank" panose="020B0604020202020204" pitchFamily="34" charset="0"/>
              <a:buNone/>
              <a:tabLst/>
              <a:defRPr/>
            </a:pPr>
            <a:r>
              <a:rPr lang="nl-NL" sz="1200" i="0">
                <a:solidFill>
                  <a:schemeClr val="bg2">
                    <a:lumMod val="50000"/>
                  </a:schemeClr>
                </a:solidFill>
                <a:latin typeface="Myriad for Rabobank" panose="020B0503030403020204" pitchFamily="34" charset="0"/>
              </a:rPr>
              <a:t>	- secties met tekstniveau; zet zelf de nummers er voor</a:t>
            </a:r>
          </a:p>
        </p:txBody>
      </p:sp>
      <p:sp>
        <p:nvSpPr>
          <p:cNvPr id="21" name="text" descr="{&quot;templafy&quot;:{&quot;type&quot;:&quot;text&quot;,&quot;binding&quot;:&quot;Translations.TOC_1&quot;}}" title="Translations.TOC_1">
            <a:extLst>
              <a:ext uri="{FF2B5EF4-FFF2-40B4-BE49-F238E27FC236}">
                <a16:creationId xmlns:a16="http://schemas.microsoft.com/office/drawing/2014/main" id="{AF3808A8-0234-491B-A3A6-AEAF9A9FDAEA}"/>
              </a:ext>
            </a:extLst>
          </p:cNvPr>
          <p:cNvSpPr/>
          <p:nvPr userDrawn="1"/>
        </p:nvSpPr>
        <p:spPr>
          <a:xfrm>
            <a:off x="0" y="-908272"/>
            <a:ext cx="9144000" cy="276999"/>
          </a:xfrm>
          <a:prstGeom prst="rect">
            <a:avLst/>
          </a:prstGeom>
          <a:noFill/>
          <a:ln w="12700">
            <a:noFill/>
          </a:ln>
        </p:spPr>
        <p:txBody>
          <a:bodyPr wrap="square" lIns="0" rIns="0" rtlCol="0" anchor="b" anchorCtr="0">
            <a:spAutoFit/>
          </a:bodyPr>
          <a:lstStyle/>
          <a:p>
            <a:pPr marL="171446" marR="0" lvl="0" indent="-171446" algn="l" defTabSz="456988" rtl="0" eaLnBrk="1" fontAlgn="auto" latinLnBrk="0" hangingPunct="1">
              <a:lnSpc>
                <a:spcPct val="100000"/>
              </a:lnSpc>
              <a:spcBef>
                <a:spcPts val="0"/>
              </a:spcBef>
              <a:spcAft>
                <a:spcPts val="0"/>
              </a:spcAft>
              <a:buClrTx/>
              <a:buSzTx/>
              <a:buFont typeface="Myriad for Rabobank" panose="020B0604020202020204" pitchFamily="34" charset="0"/>
              <a:buChar char="•"/>
              <a:tabLst/>
              <a:defRPr/>
            </a:pPr>
            <a:r>
              <a:rPr lang="nl-NL" sz="1200" i="0">
                <a:solidFill>
                  <a:schemeClr val="bg2">
                    <a:lumMod val="50000"/>
                  </a:schemeClr>
                </a:solidFill>
                <a:latin typeface="Myriad for Rabobank" panose="020B0503030403020204" pitchFamily="34" charset="0"/>
              </a:rPr>
              <a:t>Typ titel en subtitel. Maak vervolgens de inhoudsopgave: </a:t>
            </a:r>
          </a:p>
        </p:txBody>
      </p:sp>
      <p:grpSp>
        <p:nvGrpSpPr>
          <p:cNvPr id="22" name="Group 21">
            <a:extLst>
              <a:ext uri="{FF2B5EF4-FFF2-40B4-BE49-F238E27FC236}">
                <a16:creationId xmlns:a16="http://schemas.microsoft.com/office/drawing/2014/main" id="{95A59A7A-496B-43B6-B6F9-920253911F5D}"/>
              </a:ext>
            </a:extLst>
          </p:cNvPr>
          <p:cNvGrpSpPr/>
          <p:nvPr userDrawn="1"/>
        </p:nvGrpSpPr>
        <p:grpSpPr>
          <a:xfrm>
            <a:off x="-664530" y="-506635"/>
            <a:ext cx="496890" cy="235331"/>
            <a:chOff x="-524670" y="-540569"/>
            <a:chExt cx="496890" cy="235331"/>
          </a:xfrm>
        </p:grpSpPr>
        <p:pic>
          <p:nvPicPr>
            <p:cNvPr id="23" name="Picture 22">
              <a:extLst>
                <a:ext uri="{FF2B5EF4-FFF2-40B4-BE49-F238E27FC236}">
                  <a16:creationId xmlns:a16="http://schemas.microsoft.com/office/drawing/2014/main" id="{0F721A15-5B1B-4068-A298-19CE5F7CE48D}"/>
                </a:ext>
              </a:extLst>
            </p:cNvPr>
            <p:cNvPicPr>
              <a:picLocks noChangeAspect="1"/>
            </p:cNvPicPr>
            <p:nvPr userDrawn="1"/>
          </p:nvPicPr>
          <p:blipFill>
            <a:blip r:embed="rId2"/>
            <a:stretch>
              <a:fillRect/>
            </a:stretch>
          </p:blipFill>
          <p:spPr>
            <a:xfrm>
              <a:off x="-524670" y="-527982"/>
              <a:ext cx="496890" cy="222744"/>
            </a:xfrm>
            <a:prstGeom prst="rect">
              <a:avLst/>
            </a:prstGeom>
          </p:spPr>
        </p:pic>
        <p:sp>
          <p:nvSpPr>
            <p:cNvPr id="24" name="Rectangle 23">
              <a:extLst>
                <a:ext uri="{FF2B5EF4-FFF2-40B4-BE49-F238E27FC236}">
                  <a16:creationId xmlns:a16="http://schemas.microsoft.com/office/drawing/2014/main" id="{E26B01B9-1152-4AD5-932F-A8C488CD1059}"/>
                </a:ext>
              </a:extLst>
            </p:cNvPr>
            <p:cNvSpPr/>
            <p:nvPr userDrawn="1"/>
          </p:nvSpPr>
          <p:spPr>
            <a:xfrm>
              <a:off x="-276225" y="-540569"/>
              <a:ext cx="248445" cy="235331"/>
            </a:xfrm>
            <a:prstGeom prst="rect">
              <a:avLst/>
            </a:prstGeom>
            <a:noFill/>
            <a:ln w="12700" cap="rnd" cmpd="sng" algn="ctr">
              <a:solidFill>
                <a:schemeClr val="accent2"/>
              </a:solidFill>
              <a:prstDash val="solid"/>
            </a:ln>
            <a:effectLst/>
          </p:spPr>
          <p:txBody>
            <a:bodyPr rtlCol="0" anchor="ctr"/>
            <a:lstStyle/>
            <a:p>
              <a:pPr algn="ctr"/>
              <a:endParaRPr lang="nl-NL">
                <a:solidFill>
                  <a:srgbClr val="5E6A71"/>
                </a:solidFill>
              </a:endParaRPr>
            </a:p>
          </p:txBody>
        </p:sp>
      </p:grpSp>
      <p:cxnSp>
        <p:nvCxnSpPr>
          <p:cNvPr id="25" name="Straight Arrow Connector 24">
            <a:extLst>
              <a:ext uri="{FF2B5EF4-FFF2-40B4-BE49-F238E27FC236}">
                <a16:creationId xmlns:a16="http://schemas.microsoft.com/office/drawing/2014/main" id="{035E9F98-D408-431B-95D9-D1190D5E0E49}"/>
              </a:ext>
            </a:extLst>
          </p:cNvPr>
          <p:cNvCxnSpPr>
            <a:cxnSpLocks/>
          </p:cNvCxnSpPr>
          <p:nvPr userDrawn="1"/>
        </p:nvCxnSpPr>
        <p:spPr>
          <a:xfrm flipH="1">
            <a:off x="-114300" y="-387861"/>
            <a:ext cx="2438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6" name="Afbeelding 25">
            <a:extLst>
              <a:ext uri="{FF2B5EF4-FFF2-40B4-BE49-F238E27FC236}">
                <a16:creationId xmlns:a16="http://schemas.microsoft.com/office/drawing/2014/main" id="{DBE7FAA1-1B2C-43C5-94A7-A076DCF55D37}"/>
              </a:ext>
            </a:extLst>
          </p:cNvPr>
          <p:cNvPicPr>
            <a:picLocks noChangeAspect="1"/>
          </p:cNvPicPr>
          <p:nvPr userDrawn="1"/>
        </p:nvPicPr>
        <p:blipFill>
          <a:blip r:embed="rId3"/>
          <a:stretch>
            <a:fillRect/>
          </a:stretch>
        </p:blipFill>
        <p:spPr>
          <a:xfrm>
            <a:off x="8017200" y="6494400"/>
            <a:ext cx="658660" cy="120272"/>
          </a:xfrm>
          <a:prstGeom prst="rect">
            <a:avLst/>
          </a:prstGeom>
        </p:spPr>
      </p:pic>
    </p:spTree>
    <p:extLst>
      <p:ext uri="{BB962C8B-B14F-4D97-AF65-F5344CB8AC3E}">
        <p14:creationId xmlns:p14="http://schemas.microsoft.com/office/powerpoint/2010/main" val="37021790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3.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1600" y="353833"/>
            <a:ext cx="8197200" cy="507474"/>
          </a:xfrm>
          <a:prstGeom prst="rect">
            <a:avLst/>
          </a:prstGeom>
        </p:spPr>
        <p:txBody>
          <a:bodyPr vert="horz" lIns="0" tIns="0" rIns="0" bIns="0" rtlCol="0" anchor="b" anchorCtr="0">
            <a:noAutofit/>
          </a:bodyPr>
          <a:lstStyle/>
          <a:p>
            <a:endParaRPr lang="nl-NL"/>
          </a:p>
        </p:txBody>
      </p:sp>
      <p:sp>
        <p:nvSpPr>
          <p:cNvPr id="5" name="Kader 4" hidden="1"/>
          <p:cNvSpPr/>
          <p:nvPr/>
        </p:nvSpPr>
        <p:spPr>
          <a:xfrm>
            <a:off x="-540568" y="-408592"/>
            <a:ext cx="10225136" cy="5960686"/>
          </a:xfrm>
          <a:prstGeom prst="frame">
            <a:avLst>
              <a:gd name="adj1" fmla="val 6674"/>
            </a:avLst>
          </a:prstGeom>
          <a:noFill/>
          <a:ln w="6350" cap="flat" cmpd="sng" algn="ctr">
            <a:solidFill>
              <a:schemeClr val="accent2"/>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marL="0" marR="0" indent="0" algn="ctr" defTabSz="914378" eaLnBrk="1" fontAlgn="auto" latinLnBrk="0" hangingPunct="1">
              <a:lnSpc>
                <a:spcPct val="110000"/>
              </a:lnSpc>
              <a:spcBef>
                <a:spcPts val="0"/>
              </a:spcBef>
              <a:spcAft>
                <a:spcPts val="0"/>
              </a:spcAft>
              <a:buClrTx/>
              <a:buSzTx/>
              <a:buFontTx/>
              <a:buNone/>
              <a:tabLst/>
            </a:pPr>
            <a:endParaRPr kumimoji="0" lang="nl-NL" sz="1800" b="0" i="0" u="none" strike="noStrike" kern="0" cap="none" spc="0" normalizeH="0" baseline="0" noProof="0">
              <a:ln>
                <a:noFill/>
              </a:ln>
              <a:solidFill>
                <a:srgbClr val="000000"/>
              </a:solidFill>
              <a:effectLst/>
              <a:uLnTx/>
              <a:uFillTx/>
              <a:latin typeface="Myriad for Rabobank" panose="020B0503030403020204" pitchFamily="34" charset="0"/>
              <a:ea typeface="+mn-ea"/>
              <a:cs typeface="Myriad"/>
            </a:endParaRPr>
          </a:p>
        </p:txBody>
      </p:sp>
      <p:sp>
        <p:nvSpPr>
          <p:cNvPr id="8" name="Tijdelijke aanduiding voor tekst 7"/>
          <p:cNvSpPr>
            <a:spLocks noGrp="1"/>
          </p:cNvSpPr>
          <p:nvPr>
            <p:ph type="body" idx="1"/>
          </p:nvPr>
        </p:nvSpPr>
        <p:spPr>
          <a:xfrm>
            <a:off x="471600" y="1288800"/>
            <a:ext cx="8197200" cy="4950000"/>
          </a:xfrm>
          <a:prstGeom prst="rect">
            <a:avLst/>
          </a:prstGeom>
        </p:spPr>
        <p:txBody>
          <a:bodyPr vert="horz" lIns="0" tIns="0" rIns="0" bIns="0" rtlCol="0">
            <a:noAutofit/>
          </a:bodyPr>
          <a:lstStyle/>
          <a:p>
            <a:pPr lvl="0"/>
            <a:endParaRPr lang="nl-NL" noProof="0"/>
          </a:p>
          <a:p>
            <a:pPr lvl="1"/>
            <a:endParaRPr lang="nl-NL" noProof="0"/>
          </a:p>
          <a:p>
            <a:pPr lvl="2"/>
            <a:endParaRPr lang="nl-NL" noProof="0"/>
          </a:p>
          <a:p>
            <a:pPr lvl="3"/>
            <a:endParaRPr lang="nl-NL" noProof="0"/>
          </a:p>
          <a:p>
            <a:pPr lvl="4"/>
            <a:endParaRPr lang="nl-NL" noProof="0"/>
          </a:p>
        </p:txBody>
      </p:sp>
      <p:sp>
        <p:nvSpPr>
          <p:cNvPr id="3" name="Rechthoek 2" hidden="1">
            <a:extLst>
              <a:ext uri="{FF2B5EF4-FFF2-40B4-BE49-F238E27FC236}">
                <a16:creationId xmlns:a16="http://schemas.microsoft.com/office/drawing/2014/main" id="{C8922F52-36AC-45F9-9D88-0FD0E4028866}"/>
              </a:ext>
            </a:extLst>
          </p:cNvPr>
          <p:cNvSpPr/>
          <p:nvPr userDrawn="1"/>
        </p:nvSpPr>
        <p:spPr>
          <a:xfrm>
            <a:off x="471600" y="483398"/>
            <a:ext cx="8197200" cy="298800"/>
          </a:xfrm>
          <a:prstGeom prst="rect">
            <a:avLst/>
          </a:prstGeom>
          <a:noFill/>
          <a:ln w="3175" cap="rnd" cmpd="sng" algn="ctr">
            <a:solidFill>
              <a:srgbClr val="FF0000"/>
            </a:solidFill>
            <a:prstDash val="solid"/>
          </a:ln>
          <a:effectLst/>
        </p:spPr>
        <p:txBody>
          <a:bodyPr rtlCol="0" anchor="ctr"/>
          <a:lstStyle/>
          <a:p>
            <a:pPr algn="ctr"/>
            <a:endParaRPr lang="nl-NL" sz="2400">
              <a:solidFill>
                <a:srgbClr val="5E6A71"/>
              </a:solidFill>
              <a:latin typeface="Myriad for Rabobank" panose="020B0503030403020204" pitchFamily="34" charset="0"/>
            </a:endParaRPr>
          </a:p>
        </p:txBody>
      </p:sp>
      <p:sp>
        <p:nvSpPr>
          <p:cNvPr id="9" name="Rechthoek 8" hidden="1">
            <a:extLst>
              <a:ext uri="{FF2B5EF4-FFF2-40B4-BE49-F238E27FC236}">
                <a16:creationId xmlns:a16="http://schemas.microsoft.com/office/drawing/2014/main" id="{4E5A4722-5CC1-44E4-95F1-AD539B9EF72E}"/>
              </a:ext>
            </a:extLst>
          </p:cNvPr>
          <p:cNvSpPr/>
          <p:nvPr userDrawn="1"/>
        </p:nvSpPr>
        <p:spPr>
          <a:xfrm>
            <a:off x="471600" y="1285200"/>
            <a:ext cx="8197200" cy="3240000"/>
          </a:xfrm>
          <a:prstGeom prst="rect">
            <a:avLst/>
          </a:prstGeom>
          <a:noFill/>
          <a:ln w="3175" cap="rnd" cmpd="sng" algn="ctr">
            <a:solidFill>
              <a:srgbClr val="FF0000"/>
            </a:solidFill>
            <a:prstDash val="solid"/>
          </a:ln>
          <a:effectLst/>
        </p:spPr>
        <p:txBody>
          <a:bodyPr rtlCol="0" anchor="ctr"/>
          <a:lstStyle/>
          <a:p>
            <a:pPr algn="ctr">
              <a:lnSpc>
                <a:spcPct val="100000"/>
              </a:lnSpc>
            </a:pPr>
            <a:endParaRPr lang="nl-NL" sz="2400">
              <a:solidFill>
                <a:srgbClr val="5E6A71"/>
              </a:solidFill>
              <a:latin typeface="Myriad for Rabobank" panose="020B0503030403020204" pitchFamily="34" charset="0"/>
            </a:endParaRPr>
          </a:p>
        </p:txBody>
      </p:sp>
      <p:sp>
        <p:nvSpPr>
          <p:cNvPr id="10" name="Rechthoek 9" hidden="1">
            <a:extLst>
              <a:ext uri="{FF2B5EF4-FFF2-40B4-BE49-F238E27FC236}">
                <a16:creationId xmlns:a16="http://schemas.microsoft.com/office/drawing/2014/main" id="{0469A1D3-5796-42A4-9335-8BEAF291514B}"/>
              </a:ext>
            </a:extLst>
          </p:cNvPr>
          <p:cNvSpPr/>
          <p:nvPr userDrawn="1"/>
        </p:nvSpPr>
        <p:spPr>
          <a:xfrm>
            <a:off x="470988" y="4891581"/>
            <a:ext cx="8197200" cy="251920"/>
          </a:xfrm>
          <a:prstGeom prst="rect">
            <a:avLst/>
          </a:prstGeom>
          <a:noFill/>
          <a:ln w="3175" cap="rnd" cmpd="sng" algn="ctr">
            <a:solidFill>
              <a:srgbClr val="FF0000"/>
            </a:solidFill>
            <a:prstDash val="solid"/>
          </a:ln>
          <a:effectLst/>
        </p:spPr>
        <p:txBody>
          <a:bodyPr rtlCol="0" anchor="ctr"/>
          <a:lstStyle/>
          <a:p>
            <a:pPr algn="ctr"/>
            <a:endParaRPr lang="nl-NL" sz="2400">
              <a:solidFill>
                <a:srgbClr val="5E6A71"/>
              </a:solidFill>
              <a:latin typeface="Myriad for Rabobank" panose="020B0503030403020204" pitchFamily="34" charset="0"/>
            </a:endParaRPr>
          </a:p>
        </p:txBody>
      </p:sp>
      <p:sp>
        <p:nvSpPr>
          <p:cNvPr id="11" name="Slide Number Placeholder 10">
            <a:extLst>
              <a:ext uri="{FF2B5EF4-FFF2-40B4-BE49-F238E27FC236}">
                <a16:creationId xmlns:a16="http://schemas.microsoft.com/office/drawing/2014/main" id="{0D9367D4-AFE4-4D05-ABA3-04528D5182AC}"/>
              </a:ext>
            </a:extLst>
          </p:cNvPr>
          <p:cNvSpPr>
            <a:spLocks noGrp="1"/>
          </p:cNvSpPr>
          <p:nvPr>
            <p:ph type="sldNum" sz="quarter" idx="4"/>
          </p:nvPr>
        </p:nvSpPr>
        <p:spPr>
          <a:xfrm>
            <a:off x="471600" y="6466175"/>
            <a:ext cx="2057400" cy="204788"/>
          </a:xfrm>
          <a:prstGeom prst="rect">
            <a:avLst/>
          </a:prstGeom>
        </p:spPr>
        <p:txBody>
          <a:bodyPr vert="horz" lIns="0" tIns="45720" rIns="0" bIns="45720" rtlCol="0" anchor="ctr"/>
          <a:lstStyle>
            <a:lvl1pPr>
              <a:defRPr lang="en-GB" sz="940" smtClean="0">
                <a:solidFill>
                  <a:srgbClr val="CCCCCC"/>
                </a:solidFill>
                <a:latin typeface="Myriad for Rabobank" panose="02000503050000020004" pitchFamily="2" charset="0"/>
              </a:defRPr>
            </a:lvl1pPr>
          </a:lstStyle>
          <a:p>
            <a:fld id="{14A8E892-9D3D-449A-93AD-1E7955DBB18F}" type="slidenum">
              <a:rPr lang="en-GB" smtClean="0"/>
              <a:pPr/>
              <a:t>‹nr.›</a:t>
            </a:fld>
            <a:endParaRPr lang="en-GB"/>
          </a:p>
        </p:txBody>
      </p:sp>
    </p:spTree>
    <p:extLst>
      <p:ext uri="{BB962C8B-B14F-4D97-AF65-F5344CB8AC3E}">
        <p14:creationId xmlns:p14="http://schemas.microsoft.com/office/powerpoint/2010/main" val="3772061598"/>
      </p:ext>
    </p:extLst>
  </p:cSld>
  <p:clrMap bg1="lt1" tx1="dk1" bg2="lt2" tx2="dk2" accent1="accent1" accent2="accent2" accent3="accent3" accent4="accent4" accent5="accent5" accent6="accent6" hlink="hlink" folHlink="folHlink"/>
  <p:sldLayoutIdLst>
    <p:sldLayoutId id="2147483696" r:id="rId1"/>
    <p:sldLayoutId id="2147483686" r:id="rId2"/>
    <p:sldLayoutId id="2147483676" r:id="rId3"/>
    <p:sldLayoutId id="2147483766" r:id="rId4"/>
    <p:sldLayoutId id="2147483677" r:id="rId5"/>
    <p:sldLayoutId id="2147483681" r:id="rId6"/>
    <p:sldLayoutId id="2147483765" r:id="rId7"/>
    <p:sldLayoutId id="2147483682" r:id="rId8"/>
    <p:sldLayoutId id="2147483705" r:id="rId9"/>
    <p:sldLayoutId id="2147483748" r:id="rId10"/>
    <p:sldLayoutId id="2147483706" r:id="rId11"/>
    <p:sldLayoutId id="2147483707" r:id="rId12"/>
    <p:sldLayoutId id="2147483708" r:id="rId13"/>
    <p:sldLayoutId id="2147483711" r:id="rId14"/>
    <p:sldLayoutId id="2147483709" r:id="rId15"/>
    <p:sldLayoutId id="2147483712" r:id="rId16"/>
    <p:sldLayoutId id="2147483713" r:id="rId17"/>
    <p:sldLayoutId id="2147483715" r:id="rId18"/>
    <p:sldLayoutId id="2147483723" r:id="rId19"/>
    <p:sldLayoutId id="2147483703" r:id="rId20"/>
    <p:sldLayoutId id="2147483704" r:id="rId21"/>
    <p:sldLayoutId id="2147483717" r:id="rId22"/>
    <p:sldLayoutId id="2147483718" r:id="rId23"/>
    <p:sldLayoutId id="2147483719" r:id="rId24"/>
    <p:sldLayoutId id="2147483720" r:id="rId25"/>
    <p:sldLayoutId id="2147483721" r:id="rId26"/>
    <p:sldLayoutId id="2147483767" r:id="rId27"/>
  </p:sldLayoutIdLst>
  <p:transition>
    <p:fade/>
  </p:transition>
  <p:hf hdr="0" ftr="0" dt="0"/>
  <p:txStyles>
    <p:titleStyle>
      <a:lvl1pPr algn="l" defTabSz="456988" rtl="0" eaLnBrk="1" latinLnBrk="0" hangingPunct="1">
        <a:lnSpc>
          <a:spcPct val="80000"/>
        </a:lnSpc>
        <a:spcBef>
          <a:spcPct val="0"/>
        </a:spcBef>
        <a:buNone/>
        <a:defRPr sz="2800" b="0" i="0" kern="1200">
          <a:solidFill>
            <a:schemeClr val="tx2"/>
          </a:solidFill>
          <a:latin typeface="Myriad for Rabobank Bd It" panose="020B0703030403090204" pitchFamily="34" charset="0"/>
          <a:ea typeface="+mj-ea"/>
          <a:cs typeface="Myriad for Rabobank Bd It" panose="020B0703030403090204" pitchFamily="34" charset="0"/>
        </a:defRPr>
      </a:lvl1pPr>
    </p:titleStyle>
    <p:body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Myriad for Rabobank" panose="020B0503030403020204"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Myriad for Rabobank" panose="020B0503030403020204"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9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Lt" panose="020B04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p:bodyStyle>
    <p:otherStyle>
      <a:defPPr>
        <a:defRPr lang="nl-NL"/>
      </a:defPPr>
      <a:lvl1pPr marL="0" algn="l" defTabSz="456988" rtl="0" eaLnBrk="1" latinLnBrk="0" hangingPunct="1">
        <a:defRPr sz="1800" kern="1200">
          <a:solidFill>
            <a:schemeClr val="tx1"/>
          </a:solidFill>
          <a:latin typeface="+mn-lt"/>
          <a:ea typeface="+mn-ea"/>
          <a:cs typeface="+mn-cs"/>
        </a:defRPr>
      </a:lvl1pPr>
      <a:lvl2pPr marL="456988" algn="l" defTabSz="456988" rtl="0" eaLnBrk="1" latinLnBrk="0" hangingPunct="1">
        <a:defRPr sz="1800" kern="1200">
          <a:solidFill>
            <a:schemeClr val="tx1"/>
          </a:solidFill>
          <a:latin typeface="+mn-lt"/>
          <a:ea typeface="+mn-ea"/>
          <a:cs typeface="+mn-cs"/>
        </a:defRPr>
      </a:lvl2pPr>
      <a:lvl3pPr marL="913976" algn="l" defTabSz="456988" rtl="0" eaLnBrk="1" latinLnBrk="0" hangingPunct="1">
        <a:defRPr sz="1800" kern="1200">
          <a:solidFill>
            <a:schemeClr val="tx1"/>
          </a:solidFill>
          <a:latin typeface="+mn-lt"/>
          <a:ea typeface="+mn-ea"/>
          <a:cs typeface="+mn-cs"/>
        </a:defRPr>
      </a:lvl3pPr>
      <a:lvl4pPr marL="1370964" algn="l" defTabSz="456988" rtl="0" eaLnBrk="1" latinLnBrk="0" hangingPunct="1">
        <a:defRPr sz="1800" kern="1200">
          <a:solidFill>
            <a:schemeClr val="tx1"/>
          </a:solidFill>
          <a:latin typeface="+mn-lt"/>
          <a:ea typeface="+mn-ea"/>
          <a:cs typeface="+mn-cs"/>
        </a:defRPr>
      </a:lvl4pPr>
      <a:lvl5pPr marL="1827951" algn="l" defTabSz="456988" rtl="0" eaLnBrk="1" latinLnBrk="0" hangingPunct="1">
        <a:defRPr sz="1800" kern="1200">
          <a:solidFill>
            <a:schemeClr val="tx1"/>
          </a:solidFill>
          <a:latin typeface="+mn-lt"/>
          <a:ea typeface="+mn-ea"/>
          <a:cs typeface="+mn-cs"/>
        </a:defRPr>
      </a:lvl5pPr>
      <a:lvl6pPr marL="2284940" algn="l" defTabSz="456988" rtl="0" eaLnBrk="1" latinLnBrk="0" hangingPunct="1">
        <a:defRPr sz="1800" kern="1200">
          <a:solidFill>
            <a:schemeClr val="tx1"/>
          </a:solidFill>
          <a:latin typeface="+mn-lt"/>
          <a:ea typeface="+mn-ea"/>
          <a:cs typeface="+mn-cs"/>
        </a:defRPr>
      </a:lvl6pPr>
      <a:lvl7pPr marL="2741929" algn="l" defTabSz="456988" rtl="0" eaLnBrk="1" latinLnBrk="0" hangingPunct="1">
        <a:defRPr sz="1800" kern="1200">
          <a:solidFill>
            <a:schemeClr val="tx1"/>
          </a:solidFill>
          <a:latin typeface="+mn-lt"/>
          <a:ea typeface="+mn-ea"/>
          <a:cs typeface="+mn-cs"/>
        </a:defRPr>
      </a:lvl7pPr>
      <a:lvl8pPr marL="3198915" algn="l" defTabSz="456988" rtl="0" eaLnBrk="1" latinLnBrk="0" hangingPunct="1">
        <a:defRPr sz="1800" kern="1200">
          <a:solidFill>
            <a:schemeClr val="tx1"/>
          </a:solidFill>
          <a:latin typeface="+mn-lt"/>
          <a:ea typeface="+mn-ea"/>
          <a:cs typeface="+mn-cs"/>
        </a:defRPr>
      </a:lvl8pPr>
      <a:lvl9pPr marL="3655904" algn="l" defTabSz="4569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89A91B-3046-4266-90E0-32DBF56F9E5D}"/>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nl-NL"/>
              <a:t>Click </a:t>
            </a:r>
            <a:r>
              <a:rPr lang="nl-NL" err="1"/>
              <a:t>to</a:t>
            </a:r>
            <a:r>
              <a:rPr lang="nl-NL"/>
              <a:t> </a:t>
            </a:r>
            <a:r>
              <a:rPr lang="nl-NL" err="1"/>
              <a:t>add</a:t>
            </a:r>
            <a:r>
              <a:rPr lang="nl-NL"/>
              <a:t> </a:t>
            </a:r>
            <a:r>
              <a:rPr lang="nl-NL" err="1"/>
              <a:t>title</a:t>
            </a:r>
            <a:endParaRPr lang="nl-NL"/>
          </a:p>
        </p:txBody>
      </p:sp>
      <p:sp>
        <p:nvSpPr>
          <p:cNvPr id="3" name="Tijdelijke aanduiding voor tekst 2">
            <a:extLst>
              <a:ext uri="{FF2B5EF4-FFF2-40B4-BE49-F238E27FC236}">
                <a16:creationId xmlns:a16="http://schemas.microsoft.com/office/drawing/2014/main" id="{A6D4A870-6DF0-49C0-8146-4052ACEDA7D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noProof="0"/>
              <a:t>Click </a:t>
            </a:r>
            <a:r>
              <a:rPr lang="nl-NL" noProof="0" err="1"/>
              <a:t>to</a:t>
            </a:r>
            <a:r>
              <a:rPr lang="nl-NL" noProof="0"/>
              <a:t> </a:t>
            </a:r>
            <a:r>
              <a:rPr lang="nl-NL" noProof="0" err="1"/>
              <a:t>edit</a:t>
            </a:r>
            <a:r>
              <a:rPr lang="nl-NL" noProof="0"/>
              <a:t> Master </a:t>
            </a:r>
            <a:r>
              <a:rPr lang="nl-NL" noProof="0" err="1"/>
              <a:t>text</a:t>
            </a:r>
            <a:r>
              <a:rPr lang="nl-NL" noProof="0"/>
              <a:t> </a:t>
            </a:r>
            <a:r>
              <a:rPr lang="nl-NL" noProof="0" err="1"/>
              <a:t>styles</a:t>
            </a:r>
            <a:endParaRPr lang="nl-NL" noProof="0"/>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Tree>
    <p:extLst>
      <p:ext uri="{BB962C8B-B14F-4D97-AF65-F5344CB8AC3E}">
        <p14:creationId xmlns:p14="http://schemas.microsoft.com/office/powerpoint/2010/main" val="195600818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hf hdr="0" ftr="0" dt="0"/>
  <p:txStyles>
    <p:titleStyle>
      <a:lvl1pPr algn="l" defTabSz="914378" rtl="0" eaLnBrk="1" latinLnBrk="0" hangingPunct="1">
        <a:lnSpc>
          <a:spcPct val="90000"/>
        </a:lnSpc>
        <a:spcBef>
          <a:spcPct val="0"/>
        </a:spcBef>
        <a:buNone/>
        <a:defRPr sz="4400" kern="1200">
          <a:solidFill>
            <a:schemeClr val="tx1"/>
          </a:solidFill>
          <a:latin typeface="Myriad for Rabobank" panose="020B0603030403020204" pitchFamily="34" charset="0"/>
          <a:ea typeface="+mj-ea"/>
          <a:cs typeface="+mj-cs"/>
        </a:defRPr>
      </a:lvl1pPr>
    </p:titleStyle>
    <p:bodyStyle>
      <a:lvl1pPr marL="228594" indent="-228594" algn="l" defTabSz="914378" rtl="0" eaLnBrk="1" latinLnBrk="0" hangingPunct="1">
        <a:lnSpc>
          <a:spcPct val="90000"/>
        </a:lnSpc>
        <a:spcBef>
          <a:spcPts val="1000"/>
        </a:spcBef>
        <a:buFont typeface="Myriad for Rabobank" panose="020B0604020202020204" pitchFamily="34" charset="0"/>
        <a:buChar char="•"/>
        <a:defRPr sz="2800" kern="1200">
          <a:solidFill>
            <a:schemeClr val="tx1"/>
          </a:solidFill>
          <a:latin typeface="Myriad for Rabobank" panose="020B0503030403020204" pitchFamily="34" charset="0"/>
          <a:ea typeface="+mn-ea"/>
          <a:cs typeface="+mn-cs"/>
        </a:defRPr>
      </a:lvl1pPr>
      <a:lvl2pPr marL="685783" indent="-228594" algn="l" defTabSz="914378" rtl="0" eaLnBrk="1" latinLnBrk="0" hangingPunct="1">
        <a:lnSpc>
          <a:spcPct val="90000"/>
        </a:lnSpc>
        <a:spcBef>
          <a:spcPts val="500"/>
        </a:spcBef>
        <a:buFont typeface="Myriad for Rabobank" panose="020B0604020202020204" pitchFamily="34" charset="0"/>
        <a:buChar char="•"/>
        <a:defRPr sz="2400" kern="1200">
          <a:solidFill>
            <a:schemeClr val="tx1"/>
          </a:solidFill>
          <a:latin typeface="Myriad for Rabobank" panose="020B0503030403020204" pitchFamily="34" charset="0"/>
          <a:ea typeface="+mn-ea"/>
          <a:cs typeface="+mn-cs"/>
        </a:defRPr>
      </a:lvl2pPr>
      <a:lvl3pPr marL="1142972" indent="-228594" algn="l" defTabSz="914378" rtl="0" eaLnBrk="1" latinLnBrk="0" hangingPunct="1">
        <a:lnSpc>
          <a:spcPct val="90000"/>
        </a:lnSpc>
        <a:spcBef>
          <a:spcPts val="500"/>
        </a:spcBef>
        <a:buFont typeface="Myriad for Rabobank" panose="020B0604020202020204" pitchFamily="34" charset="0"/>
        <a:buChar char="•"/>
        <a:defRPr sz="2000" kern="1200">
          <a:solidFill>
            <a:schemeClr val="tx1"/>
          </a:solidFill>
          <a:latin typeface="Myriad for Rabobank" panose="020B0503030403020204" pitchFamily="34" charset="0"/>
          <a:ea typeface="+mn-ea"/>
          <a:cs typeface="+mn-cs"/>
        </a:defRPr>
      </a:lvl3pPr>
      <a:lvl4pPr marL="1600160" indent="-228594" algn="l" defTabSz="914378" rtl="0" eaLnBrk="1" latinLnBrk="0" hangingPunct="1">
        <a:lnSpc>
          <a:spcPct val="90000"/>
        </a:lnSpc>
        <a:spcBef>
          <a:spcPts val="500"/>
        </a:spcBef>
        <a:buFont typeface="Myriad for Rabobank" panose="020B0604020202020204" pitchFamily="34" charset="0"/>
        <a:buChar char="•"/>
        <a:defRPr sz="1800" kern="1200">
          <a:solidFill>
            <a:schemeClr val="tx1"/>
          </a:solidFill>
          <a:latin typeface="Myriad for Rabobank" panose="020B0503030403020204" pitchFamily="34" charset="0"/>
          <a:ea typeface="+mn-ea"/>
          <a:cs typeface="+mn-cs"/>
        </a:defRPr>
      </a:lvl4pPr>
      <a:lvl5pPr marL="2057348" indent="-228594" algn="l" defTabSz="914378" rtl="0" eaLnBrk="1" latinLnBrk="0" hangingPunct="1">
        <a:lnSpc>
          <a:spcPct val="90000"/>
        </a:lnSpc>
        <a:spcBef>
          <a:spcPts val="500"/>
        </a:spcBef>
        <a:buFont typeface="Myriad for Rabobank" panose="020B0604020202020204" pitchFamily="34" charset="0"/>
        <a:buChar char="•"/>
        <a:defRPr sz="1800" kern="1200">
          <a:solidFill>
            <a:schemeClr val="tx1"/>
          </a:solidFill>
          <a:latin typeface="Myriad for Rabobank" panose="020B0503030403020204" pitchFamily="34" charset="0"/>
          <a:ea typeface="+mn-ea"/>
          <a:cs typeface="+mn-cs"/>
        </a:defRPr>
      </a:lvl5pPr>
      <a:lvl6pPr marL="2514537" indent="-228594" algn="l" defTabSz="914378" rtl="0" eaLnBrk="1" latinLnBrk="0" hangingPunct="1">
        <a:lnSpc>
          <a:spcPct val="90000"/>
        </a:lnSpc>
        <a:spcBef>
          <a:spcPts val="500"/>
        </a:spcBef>
        <a:buFont typeface="Myriad for Rabobank"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Myriad for Rabobank"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Myriad for Rabobank"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Myriad for Rabobank"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1600" y="353833"/>
            <a:ext cx="8197200" cy="507474"/>
          </a:xfrm>
          <a:prstGeom prst="rect">
            <a:avLst/>
          </a:prstGeom>
        </p:spPr>
        <p:txBody>
          <a:bodyPr vert="horz" lIns="0" tIns="0" rIns="0" bIns="0" rtlCol="0" anchor="b" anchorCtr="0">
            <a:noAutofit/>
          </a:bodyPr>
          <a:lstStyle/>
          <a:p>
            <a:endParaRPr lang="nl-NL"/>
          </a:p>
        </p:txBody>
      </p:sp>
      <p:sp>
        <p:nvSpPr>
          <p:cNvPr id="5" name="Kader 4" hidden="1"/>
          <p:cNvSpPr/>
          <p:nvPr/>
        </p:nvSpPr>
        <p:spPr>
          <a:xfrm>
            <a:off x="-540568" y="-408592"/>
            <a:ext cx="10225136" cy="5960686"/>
          </a:xfrm>
          <a:prstGeom prst="frame">
            <a:avLst>
              <a:gd name="adj1" fmla="val 6674"/>
            </a:avLst>
          </a:prstGeom>
          <a:noFill/>
          <a:ln w="6350" cap="flat" cmpd="sng" algn="ctr">
            <a:solidFill>
              <a:schemeClr val="accent2"/>
            </a:solidFill>
            <a:prstDash val="solid"/>
          </a:ln>
          <a:effectLst/>
        </p:spPr>
        <p:txBody>
          <a:bodyPr rot="0" spcFirstLastPara="0" vertOverflow="overflow" horzOverflow="overflow" vert="horz" wrap="square" lIns="91440" tIns="36000" rIns="91440" bIns="7200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1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000000"/>
              </a:solidFill>
              <a:effectLst/>
              <a:uLnTx/>
              <a:uFillTx/>
              <a:latin typeface="Myriad for Rabobank" panose="020B0503030403020204" pitchFamily="34" charset="0"/>
              <a:ea typeface="+mn-ea"/>
              <a:cs typeface="Myriad for Rabobank"/>
            </a:endParaRPr>
          </a:p>
        </p:txBody>
      </p:sp>
      <p:sp>
        <p:nvSpPr>
          <p:cNvPr id="8" name="Tijdelijke aanduiding voor tekst 7"/>
          <p:cNvSpPr>
            <a:spLocks noGrp="1"/>
          </p:cNvSpPr>
          <p:nvPr>
            <p:ph type="body" idx="1"/>
          </p:nvPr>
        </p:nvSpPr>
        <p:spPr>
          <a:xfrm>
            <a:off x="471600" y="1310400"/>
            <a:ext cx="8197200" cy="3240000"/>
          </a:xfrm>
          <a:prstGeom prst="rect">
            <a:avLst/>
          </a:prstGeom>
        </p:spPr>
        <p:txBody>
          <a:bodyPr vert="horz" lIns="0" tIns="0" rIns="0" bIns="0" rtlCol="0">
            <a:noAutofit/>
          </a:bodyPr>
          <a:lstStyle/>
          <a:p>
            <a:pPr lvl="0"/>
            <a:endParaRPr lang="en-GB" noProof="0"/>
          </a:p>
          <a:p>
            <a:pPr lvl="1"/>
            <a:endParaRPr lang="en-US"/>
          </a:p>
          <a:p>
            <a:pPr lvl="2"/>
            <a:endParaRPr lang="en-US"/>
          </a:p>
          <a:p>
            <a:pPr lvl="3"/>
            <a:endParaRPr lang="en-US"/>
          </a:p>
          <a:p>
            <a:pPr lvl="4"/>
            <a:endParaRPr lang="en-US"/>
          </a:p>
        </p:txBody>
      </p:sp>
      <p:sp>
        <p:nvSpPr>
          <p:cNvPr id="3" name="Rechthoek 2" hidden="1">
            <a:extLst>
              <a:ext uri="{FF2B5EF4-FFF2-40B4-BE49-F238E27FC236}">
                <a16:creationId xmlns:a16="http://schemas.microsoft.com/office/drawing/2014/main" id="{C8922F52-36AC-45F9-9D88-0FD0E4028866}"/>
              </a:ext>
            </a:extLst>
          </p:cNvPr>
          <p:cNvSpPr/>
          <p:nvPr userDrawn="1"/>
        </p:nvSpPr>
        <p:spPr>
          <a:xfrm>
            <a:off x="471600" y="483398"/>
            <a:ext cx="8197200" cy="298800"/>
          </a:xfrm>
          <a:prstGeom prst="rect">
            <a:avLst/>
          </a:prstGeom>
          <a:noFill/>
          <a:ln w="3175" cap="rnd" cmpd="sng" algn="ctr">
            <a:solidFill>
              <a:srgbClr val="FF0000"/>
            </a:solidFill>
            <a:prstDash val="solid"/>
          </a:ln>
          <a:effectLst/>
        </p:spPr>
        <p:txBody>
          <a:bodyPr rtlCol="0" anchor="ctr"/>
          <a:lstStyle/>
          <a:p>
            <a:pPr marL="0" marR="0" lvl="0" indent="0" algn="ctr" defTabSz="456988"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5E6A71"/>
              </a:solidFill>
              <a:effectLst/>
              <a:uLnTx/>
              <a:uFillTx/>
              <a:latin typeface="Myriad for Rabobank" panose="020B0503030403020204" pitchFamily="34" charset="0"/>
              <a:ea typeface="+mn-ea"/>
              <a:cs typeface="+mn-cs"/>
            </a:endParaRPr>
          </a:p>
        </p:txBody>
      </p:sp>
      <p:sp>
        <p:nvSpPr>
          <p:cNvPr id="9" name="Rechthoek 8" hidden="1">
            <a:extLst>
              <a:ext uri="{FF2B5EF4-FFF2-40B4-BE49-F238E27FC236}">
                <a16:creationId xmlns:a16="http://schemas.microsoft.com/office/drawing/2014/main" id="{4E5A4722-5CC1-44E4-95F1-AD539B9EF72E}"/>
              </a:ext>
            </a:extLst>
          </p:cNvPr>
          <p:cNvSpPr/>
          <p:nvPr userDrawn="1"/>
        </p:nvSpPr>
        <p:spPr>
          <a:xfrm>
            <a:off x="471600" y="1310400"/>
            <a:ext cx="8197200" cy="3240000"/>
          </a:xfrm>
          <a:prstGeom prst="rect">
            <a:avLst/>
          </a:prstGeom>
          <a:noFill/>
          <a:ln w="3175" cap="rnd" cmpd="sng" algn="ctr">
            <a:solidFill>
              <a:srgbClr val="FF0000"/>
            </a:solidFill>
            <a:prstDash val="solid"/>
          </a:ln>
          <a:effectLst/>
        </p:spPr>
        <p:txBody>
          <a:bodyPr rtlCol="0" anchor="ctr"/>
          <a:lstStyle/>
          <a:p>
            <a:pPr marL="0" marR="0" lvl="0" indent="0" algn="ctr" defTabSz="456988"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5E6A71"/>
              </a:solidFill>
              <a:effectLst/>
              <a:uLnTx/>
              <a:uFillTx/>
              <a:latin typeface="Myriad for Rabobank" panose="020B0503030403020204" pitchFamily="34" charset="0"/>
              <a:ea typeface="+mn-ea"/>
              <a:cs typeface="+mn-cs"/>
            </a:endParaRPr>
          </a:p>
        </p:txBody>
      </p:sp>
      <p:sp>
        <p:nvSpPr>
          <p:cNvPr id="10" name="Rechthoek 9" hidden="1">
            <a:extLst>
              <a:ext uri="{FF2B5EF4-FFF2-40B4-BE49-F238E27FC236}">
                <a16:creationId xmlns:a16="http://schemas.microsoft.com/office/drawing/2014/main" id="{0469A1D3-5796-42A4-9335-8BEAF291514B}"/>
              </a:ext>
            </a:extLst>
          </p:cNvPr>
          <p:cNvSpPr/>
          <p:nvPr userDrawn="1"/>
        </p:nvSpPr>
        <p:spPr>
          <a:xfrm>
            <a:off x="470988" y="4891581"/>
            <a:ext cx="8197200" cy="251920"/>
          </a:xfrm>
          <a:prstGeom prst="rect">
            <a:avLst/>
          </a:prstGeom>
          <a:noFill/>
          <a:ln w="3175" cap="rnd" cmpd="sng" algn="ctr">
            <a:solidFill>
              <a:srgbClr val="FF0000"/>
            </a:solidFill>
            <a:prstDash val="solid"/>
          </a:ln>
          <a:effectLst/>
        </p:spPr>
        <p:txBody>
          <a:bodyPr rtlCol="0" anchor="ctr"/>
          <a:lstStyle/>
          <a:p>
            <a:pPr marL="0" marR="0" lvl="0" indent="0" algn="ctr" defTabSz="456988"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5E6A71"/>
              </a:solidFill>
              <a:effectLst/>
              <a:uLnTx/>
              <a:uFillTx/>
              <a:latin typeface="Myriad for Rabobank" panose="020B0503030403020204" pitchFamily="34" charset="0"/>
              <a:ea typeface="+mn-ea"/>
              <a:cs typeface="+mn-cs"/>
            </a:endParaRPr>
          </a:p>
        </p:txBody>
      </p:sp>
    </p:spTree>
    <p:extLst>
      <p:ext uri="{BB962C8B-B14F-4D97-AF65-F5344CB8AC3E}">
        <p14:creationId xmlns:p14="http://schemas.microsoft.com/office/powerpoint/2010/main" val="12087889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8" r:id="rId9"/>
    <p:sldLayoutId id="2147483769" r:id="rId10"/>
  </p:sldLayoutIdLst>
  <p:transition>
    <p:fade/>
  </p:transition>
  <p:hf hdr="0" ftr="0" dt="0"/>
  <p:txStyles>
    <p:title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p:titleStyle>
    <p:body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p:bodyStyle>
    <p:otherStyle>
      <a:defPPr>
        <a:defRPr lang="nl-NL"/>
      </a:defPPr>
      <a:lvl1pPr marL="0" algn="l" defTabSz="456988" rtl="0" eaLnBrk="1" latinLnBrk="0" hangingPunct="1">
        <a:defRPr sz="1800" kern="1200">
          <a:solidFill>
            <a:schemeClr val="tx1"/>
          </a:solidFill>
          <a:latin typeface="+mn-lt"/>
          <a:ea typeface="+mn-ea"/>
          <a:cs typeface="+mn-cs"/>
        </a:defRPr>
      </a:lvl1pPr>
      <a:lvl2pPr marL="456988" algn="l" defTabSz="456988" rtl="0" eaLnBrk="1" latinLnBrk="0" hangingPunct="1">
        <a:defRPr sz="1800" kern="1200">
          <a:solidFill>
            <a:schemeClr val="tx1"/>
          </a:solidFill>
          <a:latin typeface="+mn-lt"/>
          <a:ea typeface="+mn-ea"/>
          <a:cs typeface="+mn-cs"/>
        </a:defRPr>
      </a:lvl2pPr>
      <a:lvl3pPr marL="913976" algn="l" defTabSz="456988" rtl="0" eaLnBrk="1" latinLnBrk="0" hangingPunct="1">
        <a:defRPr sz="1800" kern="1200">
          <a:solidFill>
            <a:schemeClr val="tx1"/>
          </a:solidFill>
          <a:latin typeface="+mn-lt"/>
          <a:ea typeface="+mn-ea"/>
          <a:cs typeface="+mn-cs"/>
        </a:defRPr>
      </a:lvl3pPr>
      <a:lvl4pPr marL="1370964" algn="l" defTabSz="456988" rtl="0" eaLnBrk="1" latinLnBrk="0" hangingPunct="1">
        <a:defRPr sz="1800" kern="1200">
          <a:solidFill>
            <a:schemeClr val="tx1"/>
          </a:solidFill>
          <a:latin typeface="+mn-lt"/>
          <a:ea typeface="+mn-ea"/>
          <a:cs typeface="+mn-cs"/>
        </a:defRPr>
      </a:lvl4pPr>
      <a:lvl5pPr marL="1827951" algn="l" defTabSz="456988" rtl="0" eaLnBrk="1" latinLnBrk="0" hangingPunct="1">
        <a:defRPr sz="1800" kern="1200">
          <a:solidFill>
            <a:schemeClr val="tx1"/>
          </a:solidFill>
          <a:latin typeface="+mn-lt"/>
          <a:ea typeface="+mn-ea"/>
          <a:cs typeface="+mn-cs"/>
        </a:defRPr>
      </a:lvl5pPr>
      <a:lvl6pPr marL="2284940" algn="l" defTabSz="456988" rtl="0" eaLnBrk="1" latinLnBrk="0" hangingPunct="1">
        <a:defRPr sz="1800" kern="1200">
          <a:solidFill>
            <a:schemeClr val="tx1"/>
          </a:solidFill>
          <a:latin typeface="+mn-lt"/>
          <a:ea typeface="+mn-ea"/>
          <a:cs typeface="+mn-cs"/>
        </a:defRPr>
      </a:lvl6pPr>
      <a:lvl7pPr marL="2741929" algn="l" defTabSz="456988" rtl="0" eaLnBrk="1" latinLnBrk="0" hangingPunct="1">
        <a:defRPr sz="1800" kern="1200">
          <a:solidFill>
            <a:schemeClr val="tx1"/>
          </a:solidFill>
          <a:latin typeface="+mn-lt"/>
          <a:ea typeface="+mn-ea"/>
          <a:cs typeface="+mn-cs"/>
        </a:defRPr>
      </a:lvl7pPr>
      <a:lvl8pPr marL="3198915" algn="l" defTabSz="456988" rtl="0" eaLnBrk="1" latinLnBrk="0" hangingPunct="1">
        <a:defRPr sz="1800" kern="1200">
          <a:solidFill>
            <a:schemeClr val="tx1"/>
          </a:solidFill>
          <a:latin typeface="+mn-lt"/>
          <a:ea typeface="+mn-ea"/>
          <a:cs typeface="+mn-cs"/>
        </a:defRPr>
      </a:lvl8pPr>
      <a:lvl9pPr marL="3655904" algn="l" defTabSz="4569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hyperlink" Target="mailto:rene.gomersbach@rabobank.nl" TargetMode="External"/><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145" b="25145"/>
          <a:stretch>
            <a:fillRect/>
          </a:stretch>
        </p:blipFill>
        <p:spPr>
          <a:xfrm rot="10800000">
            <a:off x="0" y="857250"/>
            <a:ext cx="9150350" cy="3411538"/>
          </a:xfrm>
        </p:spPr>
      </p:pic>
      <p:sp>
        <p:nvSpPr>
          <p:cNvPr id="3" name="Ondertitel 2"/>
          <p:cNvSpPr>
            <a:spLocks noGrp="1"/>
          </p:cNvSpPr>
          <p:nvPr>
            <p:ph type="subTitle" idx="1"/>
          </p:nvPr>
        </p:nvSpPr>
        <p:spPr>
          <a:xfrm>
            <a:off x="1233182" y="4268789"/>
            <a:ext cx="5446477" cy="456488"/>
          </a:xfrm>
        </p:spPr>
        <p:txBody>
          <a:bodyPr/>
          <a:lstStyle/>
          <a:p>
            <a:r>
              <a:rPr lang="en-GB" dirty="0"/>
              <a:t>René Gomersbach</a:t>
            </a:r>
            <a:endParaRPr lang="nl-NL" dirty="0"/>
          </a:p>
        </p:txBody>
      </p:sp>
      <p:sp>
        <p:nvSpPr>
          <p:cNvPr id="4" name="Tijdelijke aanduiding voor tekst 3"/>
          <p:cNvSpPr>
            <a:spLocks noGrp="1"/>
          </p:cNvSpPr>
          <p:nvPr>
            <p:ph type="body" sz="quarter" idx="11"/>
          </p:nvPr>
        </p:nvSpPr>
        <p:spPr>
          <a:xfrm flipH="1">
            <a:off x="2172510" y="5364840"/>
            <a:ext cx="4507149" cy="349702"/>
          </a:xfrm>
        </p:spPr>
        <p:txBody>
          <a:bodyPr/>
          <a:lstStyle/>
          <a:p>
            <a:r>
              <a:rPr lang="nl-NL" dirty="0">
                <a:solidFill>
                  <a:schemeClr val="tx1"/>
                </a:solidFill>
              </a:rPr>
              <a:t>Januari 2022</a:t>
            </a:r>
          </a:p>
        </p:txBody>
      </p:sp>
      <p:sp>
        <p:nvSpPr>
          <p:cNvPr id="2" name="Titel 1"/>
          <p:cNvSpPr>
            <a:spLocks noGrp="1"/>
          </p:cNvSpPr>
          <p:nvPr>
            <p:ph type="title"/>
          </p:nvPr>
        </p:nvSpPr>
        <p:spPr>
          <a:xfrm>
            <a:off x="-57150" y="3656901"/>
            <a:ext cx="6736810" cy="620937"/>
          </a:xfrm>
        </p:spPr>
        <p:txBody>
          <a:bodyPr/>
          <a:lstStyle/>
          <a:p>
            <a:pPr algn="r"/>
            <a:r>
              <a:rPr lang="nl-NL" sz="2800" dirty="0"/>
              <a:t>Grote kansen voor Tuinbouwtechniek</a:t>
            </a:r>
          </a:p>
        </p:txBody>
      </p:sp>
      <p:pic>
        <p:nvPicPr>
          <p:cNvPr id="102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0" y="4608785"/>
            <a:ext cx="1116678" cy="110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355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nl-NL" dirty="0"/>
          </a:p>
        </p:txBody>
      </p:sp>
      <p:sp>
        <p:nvSpPr>
          <p:cNvPr id="4" name="Text Placeholder 3"/>
          <p:cNvSpPr>
            <a:spLocks noGrp="1"/>
          </p:cNvSpPr>
          <p:nvPr>
            <p:ph type="body" sz="quarter" idx="12"/>
          </p:nvPr>
        </p:nvSpPr>
        <p:spPr>
          <a:xfrm>
            <a:off x="476249" y="2154528"/>
            <a:ext cx="7804151" cy="440267"/>
          </a:xfrm>
        </p:spPr>
        <p:txBody>
          <a:bodyPr/>
          <a:lstStyle/>
          <a:p>
            <a:r>
              <a:rPr lang="nl-NL" sz="2000" dirty="0"/>
              <a:t>Onderwerpen waarmee tuinbouwtoeleveranciers te maken krijgen</a:t>
            </a:r>
          </a:p>
        </p:txBody>
      </p:sp>
      <p:graphicFrame>
        <p:nvGraphicFramePr>
          <p:cNvPr id="7" name="Content Placeholder 6"/>
          <p:cNvGraphicFramePr>
            <a:graphicFrameLocks noGrp="1"/>
          </p:cNvGraphicFramePr>
          <p:nvPr>
            <p:ph sz="quarter" idx="13"/>
          </p:nvPr>
        </p:nvGraphicFramePr>
        <p:xfrm>
          <a:off x="476250" y="2813049"/>
          <a:ext cx="7804150" cy="280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23">
            <a:extLst>
              <a:ext uri="{FF2B5EF4-FFF2-40B4-BE49-F238E27FC236}">
                <a16:creationId xmlns:a16="http://schemas.microsoft.com/office/drawing/2014/main" id="{EA1BCA9E-979E-4F2E-A519-3AB83D9AC423}"/>
              </a:ext>
            </a:extLst>
          </p:cNvPr>
          <p:cNvSpPr txBox="1">
            <a:spLocks/>
          </p:cNvSpPr>
          <p:nvPr/>
        </p:nvSpPr>
        <p:spPr>
          <a:xfrm>
            <a:off x="0" y="609"/>
            <a:ext cx="4199138" cy="944613"/>
          </a:xfrm>
          <a:prstGeom prst="rect">
            <a:avLst/>
          </a:prstGeom>
          <a:solidFill>
            <a:schemeClr val="tx2">
              <a:lumMod val="75000"/>
            </a:schemeClr>
          </a:solidFill>
        </p:spPr>
        <p:txBody>
          <a:bodyPr vert="horz" lIns="0" tIns="0" rIns="0" bIns="0" rtlCol="0" anchor="b" anchorCtr="0">
            <a:noAutofit/>
          </a:bodyPr>
          <a:lst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a:lstStyle>
          <a:p>
            <a:pPr algn="ctr"/>
            <a:r>
              <a:rPr lang="nl-NL" dirty="0">
                <a:solidFill>
                  <a:schemeClr val="bg1"/>
                </a:solidFill>
              </a:rPr>
              <a:t>      Uitdagingen en Randvoorwaarden</a:t>
            </a:r>
          </a:p>
        </p:txBody>
      </p:sp>
      <p:sp>
        <p:nvSpPr>
          <p:cNvPr id="9" name="Ondertitel 6">
            <a:extLst>
              <a:ext uri="{FF2B5EF4-FFF2-40B4-BE49-F238E27FC236}">
                <a16:creationId xmlns:a16="http://schemas.microsoft.com/office/drawing/2014/main" id="{48EE45C9-BFE4-46DA-B256-988A172D1EA1}"/>
              </a:ext>
            </a:extLst>
          </p:cNvPr>
          <p:cNvSpPr txBox="1">
            <a:spLocks/>
          </p:cNvSpPr>
          <p:nvPr/>
        </p:nvSpPr>
        <p:spPr>
          <a:xfrm>
            <a:off x="-2062" y="945222"/>
            <a:ext cx="4201200" cy="73023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solidFill>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endParaRPr lang="nl-NL" sz="3000" b="1" dirty="0">
              <a:solidFill>
                <a:schemeClr val="bg1"/>
              </a:solidFill>
            </a:endParaRPr>
          </a:p>
        </p:txBody>
      </p:sp>
    </p:spTree>
    <p:extLst>
      <p:ext uri="{BB962C8B-B14F-4D97-AF65-F5344CB8AC3E}">
        <p14:creationId xmlns:p14="http://schemas.microsoft.com/office/powerpoint/2010/main" val="32777110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nl-NL" dirty="0"/>
          </a:p>
        </p:txBody>
      </p:sp>
      <p:sp>
        <p:nvSpPr>
          <p:cNvPr id="4" name="Text Placeholder 3"/>
          <p:cNvSpPr>
            <a:spLocks noGrp="1"/>
          </p:cNvSpPr>
          <p:nvPr>
            <p:ph type="body" sz="quarter" idx="12"/>
          </p:nvPr>
        </p:nvSpPr>
        <p:spPr>
          <a:xfrm>
            <a:off x="548170" y="2050830"/>
            <a:ext cx="7804151" cy="440267"/>
          </a:xfrm>
        </p:spPr>
        <p:txBody>
          <a:bodyPr/>
          <a:lstStyle/>
          <a:p>
            <a:r>
              <a:rPr lang="nl-NL" sz="2000" dirty="0"/>
              <a:t>Keuzes in de bedrijfsstrategie</a:t>
            </a:r>
          </a:p>
        </p:txBody>
      </p:sp>
      <p:graphicFrame>
        <p:nvGraphicFramePr>
          <p:cNvPr id="6" name="Content Placeholder 5"/>
          <p:cNvGraphicFramePr>
            <a:graphicFrameLocks noGrp="1"/>
          </p:cNvGraphicFramePr>
          <p:nvPr>
            <p:ph sz="quarter" idx="13"/>
          </p:nvPr>
        </p:nvGraphicFramePr>
        <p:xfrm>
          <a:off x="476250" y="2535238"/>
          <a:ext cx="7804150" cy="307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el 23">
            <a:extLst>
              <a:ext uri="{FF2B5EF4-FFF2-40B4-BE49-F238E27FC236}">
                <a16:creationId xmlns:a16="http://schemas.microsoft.com/office/drawing/2014/main" id="{7EB126B8-5FEE-479F-A224-A29879EF3F05}"/>
              </a:ext>
            </a:extLst>
          </p:cNvPr>
          <p:cNvSpPr txBox="1">
            <a:spLocks/>
          </p:cNvSpPr>
          <p:nvPr/>
        </p:nvSpPr>
        <p:spPr>
          <a:xfrm>
            <a:off x="0" y="609"/>
            <a:ext cx="4199138" cy="944613"/>
          </a:xfrm>
          <a:prstGeom prst="rect">
            <a:avLst/>
          </a:prstGeom>
          <a:solidFill>
            <a:schemeClr val="tx2">
              <a:lumMod val="75000"/>
            </a:schemeClr>
          </a:solidFill>
        </p:spPr>
        <p:txBody>
          <a:bodyPr vert="horz" lIns="0" tIns="0" rIns="0" bIns="0" rtlCol="0" anchor="b" anchorCtr="0">
            <a:noAutofit/>
          </a:bodyPr>
          <a:lst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a:lstStyle>
          <a:p>
            <a:pPr algn="ctr"/>
            <a:r>
              <a:rPr lang="nl-NL" dirty="0">
                <a:solidFill>
                  <a:schemeClr val="bg1"/>
                </a:solidFill>
              </a:rPr>
              <a:t>      Uitdagingen en </a:t>
            </a:r>
            <a:r>
              <a:rPr lang="nl-NL" dirty="0" err="1">
                <a:solidFill>
                  <a:schemeClr val="bg1"/>
                </a:solidFill>
              </a:rPr>
              <a:t>Randvoorwaardem</a:t>
            </a:r>
            <a:endParaRPr lang="nl-NL" dirty="0">
              <a:solidFill>
                <a:schemeClr val="bg1"/>
              </a:solidFill>
            </a:endParaRPr>
          </a:p>
        </p:txBody>
      </p:sp>
      <p:sp>
        <p:nvSpPr>
          <p:cNvPr id="10" name="Ondertitel 6">
            <a:extLst>
              <a:ext uri="{FF2B5EF4-FFF2-40B4-BE49-F238E27FC236}">
                <a16:creationId xmlns:a16="http://schemas.microsoft.com/office/drawing/2014/main" id="{F8686771-35F8-4D53-A832-872627529016}"/>
              </a:ext>
            </a:extLst>
          </p:cNvPr>
          <p:cNvSpPr txBox="1">
            <a:spLocks/>
          </p:cNvSpPr>
          <p:nvPr/>
        </p:nvSpPr>
        <p:spPr>
          <a:xfrm>
            <a:off x="-2062" y="945222"/>
            <a:ext cx="4201200" cy="73023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solidFill>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endParaRPr lang="nl-NL" sz="3000" b="1" dirty="0">
              <a:solidFill>
                <a:schemeClr val="bg1"/>
              </a:solidFill>
            </a:endParaRPr>
          </a:p>
        </p:txBody>
      </p:sp>
    </p:spTree>
    <p:extLst>
      <p:ext uri="{BB962C8B-B14F-4D97-AF65-F5344CB8AC3E}">
        <p14:creationId xmlns:p14="http://schemas.microsoft.com/office/powerpoint/2010/main" val="18221461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98BB0DE8-6E69-4DF1-B3B2-99DE059C65D2}"/>
              </a:ext>
            </a:extLst>
          </p:cNvPr>
          <p:cNvSpPr>
            <a:spLocks noGrp="1"/>
          </p:cNvSpPr>
          <p:nvPr>
            <p:ph type="subTitle" idx="1"/>
          </p:nvPr>
        </p:nvSpPr>
        <p:spPr>
          <a:xfrm>
            <a:off x="2" y="1275348"/>
            <a:ext cx="4201200" cy="536400"/>
          </a:xfrm>
        </p:spPr>
        <p:txBody>
          <a:bodyPr/>
          <a:lstStyle/>
          <a:p>
            <a:r>
              <a:rPr lang="nl-NL" dirty="0"/>
              <a:t> Kansen Glastuinbouw?</a:t>
            </a:r>
          </a:p>
        </p:txBody>
      </p:sp>
      <p:sp>
        <p:nvSpPr>
          <p:cNvPr id="24" name="Titel 23">
            <a:extLst>
              <a:ext uri="{FF2B5EF4-FFF2-40B4-BE49-F238E27FC236}">
                <a16:creationId xmlns:a16="http://schemas.microsoft.com/office/drawing/2014/main" id="{F9068A09-CED6-4823-B9C8-9A93556D58AE}"/>
              </a:ext>
            </a:extLst>
          </p:cNvPr>
          <p:cNvSpPr>
            <a:spLocks noGrp="1"/>
          </p:cNvSpPr>
          <p:nvPr>
            <p:ph type="title"/>
          </p:nvPr>
        </p:nvSpPr>
        <p:spPr/>
        <p:txBody>
          <a:bodyPr/>
          <a:lstStyle/>
          <a:p>
            <a:pPr algn="ctr"/>
            <a:br>
              <a:rPr lang="nl-NL" sz="3600" dirty="0"/>
            </a:br>
            <a:r>
              <a:rPr lang="nl-NL" sz="3200" dirty="0"/>
              <a:t>Regeerakkoord</a:t>
            </a:r>
          </a:p>
        </p:txBody>
      </p:sp>
      <p:sp>
        <p:nvSpPr>
          <p:cNvPr id="26" name="Tijdelijke aanduiding voor tekst 25">
            <a:extLst>
              <a:ext uri="{FF2B5EF4-FFF2-40B4-BE49-F238E27FC236}">
                <a16:creationId xmlns:a16="http://schemas.microsoft.com/office/drawing/2014/main" id="{47BBB513-0460-4C00-877F-8373EF204E82}"/>
              </a:ext>
            </a:extLst>
          </p:cNvPr>
          <p:cNvSpPr>
            <a:spLocks noGrp="1"/>
          </p:cNvSpPr>
          <p:nvPr>
            <p:ph type="body" sz="quarter" idx="12"/>
          </p:nvPr>
        </p:nvSpPr>
        <p:spPr/>
        <p:txBody>
          <a:bodyPr/>
          <a:lstStyle/>
          <a:p>
            <a:endParaRPr lang="nl-NL"/>
          </a:p>
        </p:txBody>
      </p:sp>
      <p:sp>
        <p:nvSpPr>
          <p:cNvPr id="6" name="Content Placeholder 4">
            <a:extLst>
              <a:ext uri="{FF2B5EF4-FFF2-40B4-BE49-F238E27FC236}">
                <a16:creationId xmlns:a16="http://schemas.microsoft.com/office/drawing/2014/main" id="{9B9DDB1E-B050-4017-B0D0-DEB736D7E9D3}"/>
              </a:ext>
            </a:extLst>
          </p:cNvPr>
          <p:cNvSpPr txBox="1">
            <a:spLocks/>
          </p:cNvSpPr>
          <p:nvPr/>
        </p:nvSpPr>
        <p:spPr>
          <a:xfrm>
            <a:off x="369718" y="1960800"/>
            <a:ext cx="7804800" cy="4104000"/>
          </a:xfrm>
          <a:prstGeom prst="rect">
            <a:avLst/>
          </a:prstGeom>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8" name="Content Placeholder 4">
            <a:extLst>
              <a:ext uri="{FF2B5EF4-FFF2-40B4-BE49-F238E27FC236}">
                <a16:creationId xmlns:a16="http://schemas.microsoft.com/office/drawing/2014/main" id="{967FF713-ED6B-4EB8-B4D6-468B4C27316B}"/>
              </a:ext>
            </a:extLst>
          </p:cNvPr>
          <p:cNvSpPr>
            <a:spLocks noGrp="1"/>
          </p:cNvSpPr>
          <p:nvPr>
            <p:ph sz="quarter" idx="13"/>
          </p:nvPr>
        </p:nvSpPr>
        <p:spPr>
          <a:xfrm>
            <a:off x="298800" y="1882291"/>
            <a:ext cx="7804800" cy="4104000"/>
          </a:xfrm>
        </p:spPr>
        <p:txBody>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457200"/>
            <a:endParaRPr lang="nl-NL"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ea typeface="Times New Roman" panose="02020603050405020304" pitchFamily="18" charset="0"/>
              </a:rPr>
              <a:t>H</a:t>
            </a:r>
            <a:r>
              <a:rPr lang="nl-NL" sz="2400" dirty="0">
                <a:solidFill>
                  <a:schemeClr val="tx2">
                    <a:lumMod val="75000"/>
                  </a:schemeClr>
                </a:solidFill>
                <a:effectLst/>
                <a:latin typeface="Calibri" panose="020F0502020204030204" pitchFamily="34" charset="0"/>
                <a:ea typeface="Times New Roman" panose="02020603050405020304" pitchFamily="18" charset="0"/>
              </a:rPr>
              <a:t>et kabinet verhoogt de ambitie om de CO</a:t>
            </a:r>
            <a:r>
              <a:rPr lang="nl-NL" sz="2400" baseline="-25000" dirty="0">
                <a:solidFill>
                  <a:schemeClr val="tx2">
                    <a:lumMod val="75000"/>
                  </a:schemeClr>
                </a:solidFill>
                <a:effectLst/>
                <a:latin typeface="Calibri" panose="020F0502020204030204" pitchFamily="34" charset="0"/>
                <a:ea typeface="Times New Roman" panose="02020603050405020304" pitchFamily="18" charset="0"/>
              </a:rPr>
              <a:t>2</a:t>
            </a:r>
            <a:r>
              <a:rPr lang="nl-NL" sz="2400" dirty="0">
                <a:solidFill>
                  <a:schemeClr val="tx2">
                    <a:lumMod val="75000"/>
                  </a:schemeClr>
                </a:solidFill>
                <a:effectLst/>
                <a:latin typeface="Calibri" panose="020F0502020204030204" pitchFamily="34" charset="0"/>
                <a:ea typeface="Times New Roman" panose="02020603050405020304" pitchFamily="18" charset="0"/>
              </a:rPr>
              <a:t>-uitstoot te reduceren naar 60% in 2030 (dus verder dan Fit </a:t>
            </a:r>
            <a:r>
              <a:rPr lang="nl-NL" sz="2400" dirty="0" err="1">
                <a:solidFill>
                  <a:schemeClr val="tx2">
                    <a:lumMod val="75000"/>
                  </a:schemeClr>
                </a:solidFill>
                <a:effectLst/>
                <a:latin typeface="Calibri" panose="020F0502020204030204" pitchFamily="34" charset="0"/>
                <a:ea typeface="Times New Roman" panose="02020603050405020304" pitchFamily="18" charset="0"/>
              </a:rPr>
              <a:t>for</a:t>
            </a:r>
            <a:r>
              <a:rPr lang="nl-NL" sz="2400" dirty="0">
                <a:solidFill>
                  <a:schemeClr val="tx2">
                    <a:lumMod val="75000"/>
                  </a:schemeClr>
                </a:solidFill>
                <a:effectLst/>
                <a:latin typeface="Calibri" panose="020F0502020204030204" pitchFamily="34" charset="0"/>
                <a:ea typeface="Times New Roman" panose="02020603050405020304" pitchFamily="18" charset="0"/>
              </a:rPr>
              <a:t> 55)</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ea typeface="Times New Roman" panose="02020603050405020304" pitchFamily="18" charset="0"/>
              </a:rPr>
              <a:t>R</a:t>
            </a:r>
            <a:r>
              <a:rPr lang="nl-NL" sz="2400" dirty="0">
                <a:solidFill>
                  <a:schemeClr val="tx2">
                    <a:lumMod val="75000"/>
                  </a:schemeClr>
                </a:solidFill>
                <a:effectLst/>
                <a:latin typeface="Calibri" panose="020F0502020204030204" pitchFamily="34" charset="0"/>
                <a:ea typeface="Times New Roman" panose="02020603050405020304" pitchFamily="18" charset="0"/>
              </a:rPr>
              <a:t>eductie uitstoot CO</a:t>
            </a:r>
            <a:r>
              <a:rPr lang="nl-NL" sz="2400" baseline="-25000" dirty="0">
                <a:solidFill>
                  <a:schemeClr val="tx2">
                    <a:lumMod val="75000"/>
                  </a:schemeClr>
                </a:solidFill>
                <a:effectLst/>
                <a:latin typeface="Calibri" panose="020F0502020204030204" pitchFamily="34" charset="0"/>
                <a:ea typeface="Times New Roman" panose="02020603050405020304" pitchFamily="18" charset="0"/>
              </a:rPr>
              <a:t>2</a:t>
            </a:r>
            <a:r>
              <a:rPr lang="nl-NL" sz="2400" dirty="0">
                <a:solidFill>
                  <a:schemeClr val="tx2">
                    <a:lumMod val="75000"/>
                  </a:schemeClr>
                </a:solidFill>
                <a:effectLst/>
                <a:latin typeface="Calibri" panose="020F0502020204030204" pitchFamily="34" charset="0"/>
                <a:ea typeface="Times New Roman" panose="02020603050405020304" pitchFamily="18" charset="0"/>
              </a:rPr>
              <a:t>: doelen worden aangescherpt</a:t>
            </a:r>
          </a:p>
          <a:p>
            <a:pPr marL="342900" lvl="0" indent="-342900">
              <a:buFont typeface="Calibri" panose="020F0502020204030204" pitchFamily="34" charset="0"/>
              <a:buChar char="-"/>
            </a:pPr>
            <a:r>
              <a:rPr lang="nl-NL" sz="2400" dirty="0">
                <a:solidFill>
                  <a:schemeClr val="tx2">
                    <a:lumMod val="75000"/>
                  </a:schemeClr>
                </a:solidFill>
                <a:effectLst/>
                <a:latin typeface="Calibri" panose="020F0502020204030204" pitchFamily="34" charset="0"/>
                <a:ea typeface="Times New Roman" panose="02020603050405020304" pitchFamily="18" charset="0"/>
              </a:rPr>
              <a:t>WIK (Waardecreatie In Keten) wordt impliciet genoemd </a:t>
            </a:r>
          </a:p>
          <a:p>
            <a:pPr marL="342900" lvl="0" indent="-342900">
              <a:buFont typeface="Calibri" panose="020F0502020204030204" pitchFamily="34" charset="0"/>
              <a:buChar char="-"/>
            </a:pPr>
            <a:r>
              <a:rPr lang="nl-NL" sz="2400" dirty="0">
                <a:solidFill>
                  <a:schemeClr val="tx2">
                    <a:lumMod val="75000"/>
                  </a:schemeClr>
                </a:solidFill>
                <a:effectLst/>
                <a:latin typeface="Calibri" panose="020F0502020204030204" pitchFamily="34" charset="0"/>
                <a:ea typeface="Times New Roman" panose="02020603050405020304" pitchFamily="18" charset="0"/>
              </a:rPr>
              <a:t>EG-subsidieregeling: m.n. LED, hoge druk verneveling e.d. ondersteunt de duurzaamheidsambities</a:t>
            </a:r>
          </a:p>
          <a:p>
            <a:endParaRPr lang="nl-NL" dirty="0"/>
          </a:p>
        </p:txBody>
      </p:sp>
    </p:spTree>
    <p:extLst>
      <p:ext uri="{BB962C8B-B14F-4D97-AF65-F5344CB8AC3E}">
        <p14:creationId xmlns:p14="http://schemas.microsoft.com/office/powerpoint/2010/main" val="34363575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C57A1374-C3EC-4EFC-957B-1E86A9F24BE8}"/>
              </a:ext>
            </a:extLst>
          </p:cNvPr>
          <p:cNvSpPr>
            <a:spLocks noGrp="1"/>
          </p:cNvSpPr>
          <p:nvPr>
            <p:ph type="pic" sz="quarter" idx="10"/>
          </p:nvPr>
        </p:nvSpPr>
        <p:spPr/>
      </p:sp>
      <p:sp>
        <p:nvSpPr>
          <p:cNvPr id="7" name="Ondertitel 6">
            <a:extLst>
              <a:ext uri="{FF2B5EF4-FFF2-40B4-BE49-F238E27FC236}">
                <a16:creationId xmlns:a16="http://schemas.microsoft.com/office/drawing/2014/main" id="{98BB0DE8-6E69-4DF1-B3B2-99DE059C65D2}"/>
              </a:ext>
            </a:extLst>
          </p:cNvPr>
          <p:cNvSpPr>
            <a:spLocks noGrp="1"/>
          </p:cNvSpPr>
          <p:nvPr>
            <p:ph type="subTitle" idx="1"/>
          </p:nvPr>
        </p:nvSpPr>
        <p:spPr>
          <a:xfrm>
            <a:off x="19539" y="1020945"/>
            <a:ext cx="4201200" cy="536400"/>
          </a:xfrm>
        </p:spPr>
        <p:txBody>
          <a:bodyPr/>
          <a:lstStyle/>
          <a:p>
            <a:r>
              <a:rPr lang="nl-NL" dirty="0"/>
              <a:t> Welke zien wij?</a:t>
            </a:r>
          </a:p>
        </p:txBody>
      </p:sp>
      <p:sp>
        <p:nvSpPr>
          <p:cNvPr id="24" name="Titel 23">
            <a:extLst>
              <a:ext uri="{FF2B5EF4-FFF2-40B4-BE49-F238E27FC236}">
                <a16:creationId xmlns:a16="http://schemas.microsoft.com/office/drawing/2014/main" id="{F9068A09-CED6-4823-B9C8-9A93556D58AE}"/>
              </a:ext>
            </a:extLst>
          </p:cNvPr>
          <p:cNvSpPr>
            <a:spLocks noGrp="1"/>
          </p:cNvSpPr>
          <p:nvPr>
            <p:ph type="title"/>
          </p:nvPr>
        </p:nvSpPr>
        <p:spPr>
          <a:xfrm>
            <a:off x="19539" y="44148"/>
            <a:ext cx="4201200" cy="1008000"/>
          </a:xfrm>
        </p:spPr>
        <p:txBody>
          <a:bodyPr/>
          <a:lstStyle/>
          <a:p>
            <a:pPr algn="ctr"/>
            <a:r>
              <a:rPr lang="nl-NL" sz="3200" dirty="0"/>
              <a:t>Kansen voor de sector</a:t>
            </a:r>
          </a:p>
        </p:txBody>
      </p:sp>
      <p:sp>
        <p:nvSpPr>
          <p:cNvPr id="26" name="Tijdelijke aanduiding voor tekst 25">
            <a:extLst>
              <a:ext uri="{FF2B5EF4-FFF2-40B4-BE49-F238E27FC236}">
                <a16:creationId xmlns:a16="http://schemas.microsoft.com/office/drawing/2014/main" id="{47BBB513-0460-4C00-877F-8373EF204E82}"/>
              </a:ext>
            </a:extLst>
          </p:cNvPr>
          <p:cNvSpPr>
            <a:spLocks noGrp="1"/>
          </p:cNvSpPr>
          <p:nvPr>
            <p:ph type="body" sz="quarter" idx="12"/>
          </p:nvPr>
        </p:nvSpPr>
        <p:spPr/>
        <p:txBody>
          <a:bodyPr/>
          <a:lstStyle/>
          <a:p>
            <a:endParaRPr lang="nl-NL"/>
          </a:p>
        </p:txBody>
      </p:sp>
      <p:sp>
        <p:nvSpPr>
          <p:cNvPr id="6" name="Content Placeholder 4">
            <a:extLst>
              <a:ext uri="{FF2B5EF4-FFF2-40B4-BE49-F238E27FC236}">
                <a16:creationId xmlns:a16="http://schemas.microsoft.com/office/drawing/2014/main" id="{B0EB2D03-0CB5-495C-AF63-40056060583E}"/>
              </a:ext>
            </a:extLst>
          </p:cNvPr>
          <p:cNvSpPr>
            <a:spLocks noGrp="1"/>
          </p:cNvSpPr>
          <p:nvPr>
            <p:ph sz="quarter" idx="13"/>
          </p:nvPr>
        </p:nvSpPr>
        <p:spPr>
          <a:xfrm>
            <a:off x="170073" y="1557345"/>
            <a:ext cx="7943802" cy="4104000"/>
          </a:xfrm>
        </p:spPr>
        <p:txBody>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pPr marL="457200"/>
            <a:r>
              <a:rPr lang="nl-NL" sz="2400" dirty="0">
                <a:solidFill>
                  <a:schemeClr val="tx2">
                    <a:lumMod val="75000"/>
                  </a:schemeClr>
                </a:solidFill>
                <a:effectLst/>
                <a:latin typeface="Calibri" panose="020F0502020204030204" pitchFamily="34" charset="0"/>
                <a:ea typeface="Times New Roman" panose="02020603050405020304" pitchFamily="18" charset="0"/>
              </a:rPr>
              <a:t>De energietransitie: geothermie, Het Nieuwe Telen, biomassa, </a:t>
            </a:r>
            <a:r>
              <a:rPr lang="nl-NL" sz="2400" dirty="0">
                <a:solidFill>
                  <a:schemeClr val="tx2">
                    <a:lumMod val="75000"/>
                  </a:schemeClr>
                </a:solidFill>
                <a:latin typeface="Calibri" panose="020F0502020204030204" pitchFamily="34" charset="0"/>
                <a:ea typeface="Times New Roman" panose="02020603050405020304" pitchFamily="18" charset="0"/>
              </a:rPr>
              <a:t>schermen</a:t>
            </a:r>
            <a:endParaRPr lang="nl-NL" sz="2400" dirty="0">
              <a:solidFill>
                <a:schemeClr val="tx2">
                  <a:lumMod val="75000"/>
                </a:schemeClr>
              </a:solidFill>
              <a:effectLst/>
              <a:latin typeface="Calibri" panose="020F0502020204030204" pitchFamily="34" charset="0"/>
              <a:ea typeface="Calibri" panose="020F0502020204030204" pitchFamily="34" charset="0"/>
            </a:endParaRPr>
          </a:p>
          <a:p>
            <a:pPr marL="457200"/>
            <a:r>
              <a:rPr lang="nl-NL" sz="2400" dirty="0">
                <a:solidFill>
                  <a:schemeClr val="tx2">
                    <a:lumMod val="75000"/>
                  </a:schemeClr>
                </a:solidFill>
                <a:effectLst/>
                <a:latin typeface="Calibri" panose="020F0502020204030204" pitchFamily="34" charset="0"/>
                <a:ea typeface="Times New Roman" panose="02020603050405020304" pitchFamily="18" charset="0"/>
              </a:rPr>
              <a:t>Het Regeerakkoord: sluit volledig aan op de energietransitie</a:t>
            </a:r>
          </a:p>
          <a:p>
            <a:pPr marL="457200"/>
            <a:r>
              <a:rPr lang="nl-NL" sz="2400" dirty="0">
                <a:solidFill>
                  <a:schemeClr val="tx2">
                    <a:lumMod val="75000"/>
                  </a:schemeClr>
                </a:solidFill>
                <a:latin typeface="Calibri" panose="020F0502020204030204" pitchFamily="34" charset="0"/>
                <a:ea typeface="Times New Roman" panose="02020603050405020304" pitchFamily="18" charset="0"/>
              </a:rPr>
              <a:t>Internationale ontwikkelingen: marktgroei</a:t>
            </a:r>
          </a:p>
          <a:p>
            <a:pPr marL="457200"/>
            <a:r>
              <a:rPr lang="nl-NL" sz="2400" dirty="0">
                <a:solidFill>
                  <a:schemeClr val="tx2">
                    <a:lumMod val="75000"/>
                  </a:schemeClr>
                </a:solidFill>
                <a:effectLst/>
                <a:latin typeface="Calibri" panose="020F0502020204030204" pitchFamily="34" charset="0"/>
                <a:ea typeface="Times New Roman" panose="02020603050405020304" pitchFamily="18" charset="0"/>
              </a:rPr>
              <a:t>Schaalvergroting en consolidatie</a:t>
            </a:r>
          </a:p>
          <a:p>
            <a:pPr marL="457200"/>
            <a:r>
              <a:rPr lang="nl-NL" sz="2400" dirty="0">
                <a:solidFill>
                  <a:schemeClr val="tx2">
                    <a:lumMod val="75000"/>
                  </a:schemeClr>
                </a:solidFill>
                <a:latin typeface="Calibri" panose="020F0502020204030204" pitchFamily="34" charset="0"/>
                <a:ea typeface="Times New Roman" panose="02020603050405020304" pitchFamily="18" charset="0"/>
              </a:rPr>
              <a:t>Samenwerking met ketenpartijen</a:t>
            </a:r>
          </a:p>
          <a:p>
            <a:pPr marL="457200"/>
            <a:r>
              <a:rPr lang="nl-NL" sz="2400" dirty="0">
                <a:solidFill>
                  <a:schemeClr val="tx2">
                    <a:lumMod val="75000"/>
                  </a:schemeClr>
                </a:solidFill>
                <a:effectLst/>
                <a:latin typeface="Calibri" panose="020F0502020204030204" pitchFamily="34" charset="0"/>
                <a:ea typeface="Times New Roman" panose="02020603050405020304" pitchFamily="18" charset="0"/>
              </a:rPr>
              <a:t>Precisie tuinbouw (robotisering, automatisering, data gedreven telen, AI)</a:t>
            </a:r>
            <a:endParaRPr lang="nl-NL" sz="2400" dirty="0">
              <a:solidFill>
                <a:schemeClr val="tx2">
                  <a:lumMod val="75000"/>
                </a:schemeClr>
              </a:solidFill>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32709895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C57A1374-C3EC-4EFC-957B-1E86A9F24BE8}"/>
              </a:ext>
            </a:extLst>
          </p:cNvPr>
          <p:cNvSpPr>
            <a:spLocks noGrp="1"/>
          </p:cNvSpPr>
          <p:nvPr>
            <p:ph type="pic" sz="quarter" idx="10"/>
          </p:nvPr>
        </p:nvSpPr>
        <p:spPr/>
      </p:sp>
      <p:sp>
        <p:nvSpPr>
          <p:cNvPr id="7" name="Ondertitel 6">
            <a:extLst>
              <a:ext uri="{FF2B5EF4-FFF2-40B4-BE49-F238E27FC236}">
                <a16:creationId xmlns:a16="http://schemas.microsoft.com/office/drawing/2014/main" id="{98BB0DE8-6E69-4DF1-B3B2-99DE059C65D2}"/>
              </a:ext>
            </a:extLst>
          </p:cNvPr>
          <p:cNvSpPr>
            <a:spLocks noGrp="1"/>
          </p:cNvSpPr>
          <p:nvPr>
            <p:ph type="subTitle" idx="1"/>
          </p:nvPr>
        </p:nvSpPr>
        <p:spPr>
          <a:xfrm>
            <a:off x="2" y="1275348"/>
            <a:ext cx="4201200" cy="536400"/>
          </a:xfrm>
        </p:spPr>
        <p:txBody>
          <a:bodyPr/>
          <a:lstStyle/>
          <a:p>
            <a:r>
              <a:rPr lang="nl-NL" dirty="0"/>
              <a:t> Partner in de Keten!</a:t>
            </a:r>
          </a:p>
        </p:txBody>
      </p:sp>
      <p:sp>
        <p:nvSpPr>
          <p:cNvPr id="24" name="Titel 23">
            <a:extLst>
              <a:ext uri="{FF2B5EF4-FFF2-40B4-BE49-F238E27FC236}">
                <a16:creationId xmlns:a16="http://schemas.microsoft.com/office/drawing/2014/main" id="{F9068A09-CED6-4823-B9C8-9A93556D58AE}"/>
              </a:ext>
            </a:extLst>
          </p:cNvPr>
          <p:cNvSpPr>
            <a:spLocks noGrp="1"/>
          </p:cNvSpPr>
          <p:nvPr>
            <p:ph type="title"/>
          </p:nvPr>
        </p:nvSpPr>
        <p:spPr/>
        <p:txBody>
          <a:bodyPr/>
          <a:lstStyle/>
          <a:p>
            <a:pPr algn="ctr"/>
            <a:r>
              <a:rPr lang="nl-NL" sz="3200" dirty="0"/>
              <a:t>Welke rol vervult RABO in de sector?</a:t>
            </a:r>
          </a:p>
        </p:txBody>
      </p:sp>
      <p:sp>
        <p:nvSpPr>
          <p:cNvPr id="26" name="Tijdelijke aanduiding voor tekst 25">
            <a:extLst>
              <a:ext uri="{FF2B5EF4-FFF2-40B4-BE49-F238E27FC236}">
                <a16:creationId xmlns:a16="http://schemas.microsoft.com/office/drawing/2014/main" id="{47BBB513-0460-4C00-877F-8373EF204E82}"/>
              </a:ext>
            </a:extLst>
          </p:cNvPr>
          <p:cNvSpPr>
            <a:spLocks noGrp="1"/>
          </p:cNvSpPr>
          <p:nvPr>
            <p:ph type="body" sz="quarter" idx="12"/>
          </p:nvPr>
        </p:nvSpPr>
        <p:spPr/>
        <p:txBody>
          <a:bodyPr/>
          <a:lstStyle/>
          <a:p>
            <a:endParaRPr lang="nl-NL"/>
          </a:p>
        </p:txBody>
      </p:sp>
      <p:sp>
        <p:nvSpPr>
          <p:cNvPr id="6" name="Content Placeholder 4">
            <a:extLst>
              <a:ext uri="{FF2B5EF4-FFF2-40B4-BE49-F238E27FC236}">
                <a16:creationId xmlns:a16="http://schemas.microsoft.com/office/drawing/2014/main" id="{B0EB2D03-0CB5-495C-AF63-40056060583E}"/>
              </a:ext>
            </a:extLst>
          </p:cNvPr>
          <p:cNvSpPr>
            <a:spLocks noGrp="1"/>
          </p:cNvSpPr>
          <p:nvPr>
            <p:ph sz="quarter" idx="13"/>
          </p:nvPr>
        </p:nvSpPr>
        <p:spPr>
          <a:xfrm>
            <a:off x="159798" y="2165778"/>
            <a:ext cx="7943802" cy="4104000"/>
          </a:xfrm>
        </p:spPr>
        <p:txBody>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endParaRPr lang="nl-NL" dirty="0"/>
          </a:p>
        </p:txBody>
      </p:sp>
      <p:sp>
        <p:nvSpPr>
          <p:cNvPr id="9" name="Content Placeholder 4">
            <a:extLst>
              <a:ext uri="{FF2B5EF4-FFF2-40B4-BE49-F238E27FC236}">
                <a16:creationId xmlns:a16="http://schemas.microsoft.com/office/drawing/2014/main" id="{40FFEBCA-9A39-4793-A065-859A831536FC}"/>
              </a:ext>
            </a:extLst>
          </p:cNvPr>
          <p:cNvSpPr>
            <a:spLocks noGrp="1"/>
          </p:cNvSpPr>
          <p:nvPr>
            <p:ph sz="quarter" idx="13"/>
          </p:nvPr>
        </p:nvSpPr>
        <p:spPr>
          <a:xfrm>
            <a:off x="319596" y="1925526"/>
            <a:ext cx="7943802" cy="4104000"/>
          </a:xfrm>
        </p:spPr>
        <p:txBody>
          <a:bodyPr/>
          <a:lstStyle/>
          <a:p>
            <a:pPr marL="342900" indent="-342900">
              <a:buFont typeface="+mj-lt"/>
              <a:buAutoNum type="arabicPeriod"/>
            </a:pPr>
            <a:endParaRPr lang="nl-NL" dirty="0"/>
          </a:p>
          <a:p>
            <a:pPr marL="457200"/>
            <a:r>
              <a:rPr lang="nl-NL" sz="2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Greenboard en daarmee ook het Crisisteam Tuinbouw</a:t>
            </a:r>
            <a:endParaRPr lang="nl-NL" sz="2400" dirty="0">
              <a:solidFill>
                <a:schemeClr val="tx2">
                  <a:lumMod val="75000"/>
                </a:schemeClr>
              </a:solidFill>
              <a:effectLst/>
              <a:latin typeface="Calibri" panose="020F0502020204030204" pitchFamily="34" charset="0"/>
              <a:ea typeface="Calibri" panose="020F0502020204030204" pitchFamily="34" charset="0"/>
            </a:endParaRPr>
          </a:p>
          <a:p>
            <a:pPr marL="457200"/>
            <a:r>
              <a:rPr lang="nl-NL" sz="2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Diverse thematafels Greenport Nederland: Ruimtelijke Inrichting, Plantgezondheid, Energie</a:t>
            </a:r>
            <a:endParaRPr lang="nl-NL" sz="2400" dirty="0">
              <a:solidFill>
                <a:schemeClr val="tx2">
                  <a:lumMod val="75000"/>
                </a:schemeClr>
              </a:solidFill>
              <a:effectLst/>
              <a:latin typeface="Calibri" panose="020F0502020204030204" pitchFamily="34" charset="0"/>
              <a:ea typeface="Calibri" panose="020F0502020204030204" pitchFamily="34" charset="0"/>
            </a:endParaRPr>
          </a:p>
          <a:p>
            <a:pPr marL="457200"/>
            <a:r>
              <a:rPr lang="nl-NL" sz="2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Samen met Glastuinbouw Nederland en AgroEnergy gesprekspartner EZK en LNV inzake Gasprijsontwikkeling</a:t>
            </a:r>
            <a:endParaRPr lang="nl-NL" sz="2400" dirty="0">
              <a:solidFill>
                <a:schemeClr val="tx2">
                  <a:lumMod val="75000"/>
                </a:schemeClr>
              </a:solidFill>
              <a:effectLst/>
              <a:latin typeface="Calibri" panose="020F0502020204030204" pitchFamily="34" charset="0"/>
              <a:ea typeface="Calibri" panose="020F0502020204030204" pitchFamily="34" charset="0"/>
            </a:endParaRPr>
          </a:p>
          <a:p>
            <a:pPr marL="457200"/>
            <a:r>
              <a:rPr lang="nl-NL" sz="2400" dirty="0">
                <a:solidFill>
                  <a:schemeClr val="tx2">
                    <a:lumMod val="75000"/>
                  </a:schemeClr>
                </a:solidFill>
                <a:effectLst/>
                <a:latin typeface="Calibri" panose="020F0502020204030204" pitchFamily="34" charset="0"/>
                <a:ea typeface="Times New Roman" panose="02020603050405020304" pitchFamily="18" charset="0"/>
              </a:rPr>
              <a:t>WIK (</a:t>
            </a:r>
            <a:r>
              <a:rPr lang="nl-NL" sz="2400" dirty="0">
                <a:solidFill>
                  <a:schemeClr val="tx2">
                    <a:lumMod val="75000"/>
                  </a:schemeClr>
                </a:solidFill>
                <a:latin typeface="Calibri" panose="020F0502020204030204" pitchFamily="34" charset="0"/>
                <a:ea typeface="Times New Roman" panose="02020603050405020304" pitchFamily="18" charset="0"/>
              </a:rPr>
              <a:t>W</a:t>
            </a:r>
            <a:r>
              <a:rPr lang="nl-NL" sz="2400" dirty="0">
                <a:solidFill>
                  <a:schemeClr val="tx2">
                    <a:lumMod val="75000"/>
                  </a:schemeClr>
                </a:solidFill>
                <a:effectLst/>
                <a:latin typeface="Calibri" panose="020F0502020204030204" pitchFamily="34" charset="0"/>
                <a:ea typeface="Times New Roman" panose="02020603050405020304" pitchFamily="18" charset="0"/>
              </a:rPr>
              <a:t>aardecreatie In Keten)</a:t>
            </a:r>
          </a:p>
          <a:p>
            <a:pPr marL="457200"/>
            <a:r>
              <a:rPr lang="nl-NL" sz="2400" dirty="0">
                <a:solidFill>
                  <a:schemeClr val="tx2">
                    <a:lumMod val="75000"/>
                  </a:schemeClr>
                </a:solidFill>
                <a:latin typeface="Calibri" panose="020F0502020204030204" pitchFamily="34" charset="0"/>
                <a:ea typeface="Calibri" panose="020F0502020204030204" pitchFamily="34" charset="0"/>
              </a:rPr>
              <a:t>Samenwerking met TU Delft voor Robotisering</a:t>
            </a:r>
          </a:p>
          <a:p>
            <a:pPr marL="457200"/>
            <a:r>
              <a:rPr lang="nl-NL" sz="2400" dirty="0">
                <a:solidFill>
                  <a:schemeClr val="tx2">
                    <a:lumMod val="75000"/>
                  </a:schemeClr>
                </a:solidFill>
                <a:latin typeface="Calibri" panose="020F0502020204030204" pitchFamily="34" charset="0"/>
              </a:rPr>
              <a:t>Internationaal zijn we goed vertegenwoordigd in de belangrijkste F&amp;A markten</a:t>
            </a:r>
            <a:endParaRPr lang="nl-NL" sz="2400" dirty="0">
              <a:solidFill>
                <a:schemeClr val="tx2">
                  <a:lumMod val="75000"/>
                </a:schemeClr>
              </a:solidFill>
            </a:endParaRPr>
          </a:p>
        </p:txBody>
      </p:sp>
    </p:spTree>
    <p:extLst>
      <p:ext uri="{BB962C8B-B14F-4D97-AF65-F5344CB8AC3E}">
        <p14:creationId xmlns:p14="http://schemas.microsoft.com/office/powerpoint/2010/main" val="14406621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877" b="23877"/>
          <a:stretch>
            <a:fillRect/>
          </a:stretch>
        </p:blipFill>
        <p:spPr/>
      </p:pic>
      <p:sp>
        <p:nvSpPr>
          <p:cNvPr id="3" name="Title 2"/>
          <p:cNvSpPr>
            <a:spLocks noGrp="1"/>
          </p:cNvSpPr>
          <p:nvPr>
            <p:ph type="title"/>
          </p:nvPr>
        </p:nvSpPr>
        <p:spPr>
          <a:xfrm>
            <a:off x="1" y="2637766"/>
            <a:ext cx="6096069" cy="1111841"/>
          </a:xfrm>
        </p:spPr>
        <p:txBody>
          <a:bodyPr/>
          <a:lstStyle/>
          <a:p>
            <a:r>
              <a:rPr lang="en-GB" dirty="0"/>
              <a:t>Dank u voor </a:t>
            </a:r>
            <a:r>
              <a:rPr lang="en-GB" dirty="0" err="1"/>
              <a:t>uw</a:t>
            </a:r>
            <a:r>
              <a:rPr lang="en-GB" dirty="0"/>
              <a:t> </a:t>
            </a:r>
            <a:r>
              <a:rPr lang="en-GB" dirty="0" err="1"/>
              <a:t>aandacht</a:t>
            </a:r>
            <a:r>
              <a:rPr lang="en-GB" dirty="0"/>
              <a:t>!</a:t>
            </a:r>
            <a:br>
              <a:rPr lang="en-GB" dirty="0"/>
            </a:br>
            <a:br>
              <a:rPr lang="en-GB" sz="1600" dirty="0"/>
            </a:br>
            <a:r>
              <a:rPr lang="en-GB" sz="1600" dirty="0">
                <a:hlinkClick r:id="rId3"/>
              </a:rPr>
              <a:t>rene.gomersbach@rabobank.nl</a:t>
            </a:r>
            <a:r>
              <a:rPr lang="en-GB" sz="1600" dirty="0"/>
              <a:t>  </a:t>
            </a:r>
          </a:p>
        </p:txBody>
      </p:sp>
      <p:sp>
        <p:nvSpPr>
          <p:cNvPr id="4" name="Slide Number Placeholder 3"/>
          <p:cNvSpPr>
            <a:spLocks noGrp="1"/>
          </p:cNvSpPr>
          <p:nvPr>
            <p:ph type="sldNum" sz="quarter" idx="4294967295"/>
          </p:nvPr>
        </p:nvSpPr>
        <p:spPr>
          <a:xfrm>
            <a:off x="7637464" y="4862517"/>
            <a:ext cx="642937" cy="204788"/>
          </a:xfrm>
          <a:prstGeom prst="rect">
            <a:avLst/>
          </a:prstGeom>
        </p:spPr>
        <p:txBody>
          <a:bodyPr vert="horz" lIns="91440" tIns="45720" rIns="0" bIns="45720" rtlCol="0" anchor="ctr"/>
          <a:lstStyle>
            <a:defPPr>
              <a:defRPr lang="nl-NL"/>
            </a:defPPr>
            <a:lvl1pPr marL="0" algn="r" defTabSz="456999" rtl="0" eaLnBrk="1" latinLnBrk="0" hangingPunct="1">
              <a:defRPr sz="1200" kern="1200">
                <a:solidFill>
                  <a:srgbClr val="5E6A71"/>
                </a:solidFill>
                <a:latin typeface="+mn-lt"/>
                <a:ea typeface="+mn-ea"/>
                <a:cs typeface="+mn-cs"/>
              </a:defRPr>
            </a:lvl1pPr>
            <a:lvl2pPr marL="456999" algn="l" defTabSz="456999" rtl="0" eaLnBrk="1" latinLnBrk="0" hangingPunct="1">
              <a:defRPr sz="1800" kern="1200">
                <a:solidFill>
                  <a:schemeClr val="tx1"/>
                </a:solidFill>
                <a:latin typeface="+mn-lt"/>
                <a:ea typeface="+mn-ea"/>
                <a:cs typeface="+mn-cs"/>
              </a:defRPr>
            </a:lvl2pPr>
            <a:lvl3pPr marL="913999" algn="l" defTabSz="456999" rtl="0" eaLnBrk="1" latinLnBrk="0" hangingPunct="1">
              <a:defRPr sz="1800" kern="1200">
                <a:solidFill>
                  <a:schemeClr val="tx1"/>
                </a:solidFill>
                <a:latin typeface="+mn-lt"/>
                <a:ea typeface="+mn-ea"/>
                <a:cs typeface="+mn-cs"/>
              </a:defRPr>
            </a:lvl3pPr>
            <a:lvl4pPr marL="1370998" algn="l" defTabSz="456999" rtl="0" eaLnBrk="1" latinLnBrk="0" hangingPunct="1">
              <a:defRPr sz="1800" kern="1200">
                <a:solidFill>
                  <a:schemeClr val="tx1"/>
                </a:solidFill>
                <a:latin typeface="+mn-lt"/>
                <a:ea typeface="+mn-ea"/>
                <a:cs typeface="+mn-cs"/>
              </a:defRPr>
            </a:lvl4pPr>
            <a:lvl5pPr marL="1827997" algn="l" defTabSz="456999" rtl="0" eaLnBrk="1" latinLnBrk="0" hangingPunct="1">
              <a:defRPr sz="1800" kern="1200">
                <a:solidFill>
                  <a:schemeClr val="tx1"/>
                </a:solidFill>
                <a:latin typeface="+mn-lt"/>
                <a:ea typeface="+mn-ea"/>
                <a:cs typeface="+mn-cs"/>
              </a:defRPr>
            </a:lvl5pPr>
            <a:lvl6pPr marL="2284997" algn="l" defTabSz="456999" rtl="0" eaLnBrk="1" latinLnBrk="0" hangingPunct="1">
              <a:defRPr sz="1800" kern="1200">
                <a:solidFill>
                  <a:schemeClr val="tx1"/>
                </a:solidFill>
                <a:latin typeface="+mn-lt"/>
                <a:ea typeface="+mn-ea"/>
                <a:cs typeface="+mn-cs"/>
              </a:defRPr>
            </a:lvl6pPr>
            <a:lvl7pPr marL="2741997" algn="l" defTabSz="456999" rtl="0" eaLnBrk="1" latinLnBrk="0" hangingPunct="1">
              <a:defRPr sz="1800" kern="1200">
                <a:solidFill>
                  <a:schemeClr val="tx1"/>
                </a:solidFill>
                <a:latin typeface="+mn-lt"/>
                <a:ea typeface="+mn-ea"/>
                <a:cs typeface="+mn-cs"/>
              </a:defRPr>
            </a:lvl7pPr>
            <a:lvl8pPr marL="3198995" algn="l" defTabSz="456999" rtl="0" eaLnBrk="1" latinLnBrk="0" hangingPunct="1">
              <a:defRPr sz="1800" kern="1200">
                <a:solidFill>
                  <a:schemeClr val="tx1"/>
                </a:solidFill>
                <a:latin typeface="+mn-lt"/>
                <a:ea typeface="+mn-ea"/>
                <a:cs typeface="+mn-cs"/>
              </a:defRPr>
            </a:lvl8pPr>
            <a:lvl9pPr marL="3655995" algn="l" defTabSz="456999" rtl="0" eaLnBrk="1" latinLnBrk="0" hangingPunct="1">
              <a:defRPr sz="1800" kern="1200">
                <a:solidFill>
                  <a:schemeClr val="tx1"/>
                </a:solidFill>
                <a:latin typeface="+mn-lt"/>
                <a:ea typeface="+mn-ea"/>
                <a:cs typeface="+mn-cs"/>
              </a:defRPr>
            </a:lvl9pPr>
          </a:lstStyle>
          <a:p>
            <a:fld id="{4821C4A5-98F2-7545-875B-39B2F4500447}" type="slidenum">
              <a:rPr lang="en-GB" smtClean="0"/>
              <a:pPr/>
              <a:t>15</a:t>
            </a:fld>
            <a:endParaRPr lang="en-GB" noProof="0" dirty="0"/>
          </a:p>
        </p:txBody>
      </p:sp>
    </p:spTree>
    <p:extLst>
      <p:ext uri="{BB962C8B-B14F-4D97-AF65-F5344CB8AC3E}">
        <p14:creationId xmlns:p14="http://schemas.microsoft.com/office/powerpoint/2010/main" val="2788472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C57A1374-C3EC-4EFC-957B-1E86A9F24BE8}"/>
              </a:ext>
            </a:extLst>
          </p:cNvPr>
          <p:cNvSpPr>
            <a:spLocks noGrp="1"/>
          </p:cNvSpPr>
          <p:nvPr>
            <p:ph type="pic" sz="quarter" idx="10"/>
          </p:nvPr>
        </p:nvSpPr>
        <p:spPr/>
      </p:sp>
      <p:sp>
        <p:nvSpPr>
          <p:cNvPr id="7" name="Ondertitel 6">
            <a:extLst>
              <a:ext uri="{FF2B5EF4-FFF2-40B4-BE49-F238E27FC236}">
                <a16:creationId xmlns:a16="http://schemas.microsoft.com/office/drawing/2014/main" id="{98BB0DE8-6E69-4DF1-B3B2-99DE059C65D2}"/>
              </a:ext>
            </a:extLst>
          </p:cNvPr>
          <p:cNvSpPr>
            <a:spLocks noGrp="1"/>
          </p:cNvSpPr>
          <p:nvPr>
            <p:ph type="subTitle" idx="1"/>
          </p:nvPr>
        </p:nvSpPr>
        <p:spPr>
          <a:xfrm>
            <a:off x="2" y="1275348"/>
            <a:ext cx="4201200" cy="536400"/>
          </a:xfrm>
        </p:spPr>
        <p:txBody>
          <a:bodyPr/>
          <a:lstStyle/>
          <a:p>
            <a:r>
              <a:rPr lang="nl-NL" dirty="0"/>
              <a:t> </a:t>
            </a:r>
          </a:p>
        </p:txBody>
      </p:sp>
      <p:sp>
        <p:nvSpPr>
          <p:cNvPr id="26" name="Tijdelijke aanduiding voor tekst 25">
            <a:extLst>
              <a:ext uri="{FF2B5EF4-FFF2-40B4-BE49-F238E27FC236}">
                <a16:creationId xmlns:a16="http://schemas.microsoft.com/office/drawing/2014/main" id="{47BBB513-0460-4C00-877F-8373EF204E82}"/>
              </a:ext>
            </a:extLst>
          </p:cNvPr>
          <p:cNvSpPr>
            <a:spLocks noGrp="1"/>
          </p:cNvSpPr>
          <p:nvPr>
            <p:ph type="body" sz="quarter" idx="12"/>
          </p:nvPr>
        </p:nvSpPr>
        <p:spPr/>
        <p:txBody>
          <a:bodyPr/>
          <a:lstStyle/>
          <a:p>
            <a:endParaRPr lang="nl-NL"/>
          </a:p>
        </p:txBody>
      </p:sp>
      <p:sp>
        <p:nvSpPr>
          <p:cNvPr id="3" name="Titel 2">
            <a:extLst>
              <a:ext uri="{FF2B5EF4-FFF2-40B4-BE49-F238E27FC236}">
                <a16:creationId xmlns:a16="http://schemas.microsoft.com/office/drawing/2014/main" id="{7BC61E05-7797-4413-8E09-D168D1250882}"/>
              </a:ext>
            </a:extLst>
          </p:cNvPr>
          <p:cNvSpPr>
            <a:spLocks noGrp="1"/>
          </p:cNvSpPr>
          <p:nvPr>
            <p:ph type="title"/>
          </p:nvPr>
        </p:nvSpPr>
        <p:spPr/>
        <p:txBody>
          <a:bodyPr/>
          <a:lstStyle/>
          <a:p>
            <a:pPr algn="ctr"/>
            <a:br>
              <a:rPr lang="nl-NL" sz="3600" dirty="0"/>
            </a:br>
            <a:r>
              <a:rPr lang="nl-NL" sz="3600" dirty="0"/>
              <a:t>Agenda</a:t>
            </a:r>
          </a:p>
        </p:txBody>
      </p:sp>
      <p:sp>
        <p:nvSpPr>
          <p:cNvPr id="8" name="Content Placeholder 4">
            <a:extLst>
              <a:ext uri="{FF2B5EF4-FFF2-40B4-BE49-F238E27FC236}">
                <a16:creationId xmlns:a16="http://schemas.microsoft.com/office/drawing/2014/main" id="{C5E79596-89A7-449D-BFEB-BFA8A1791283}"/>
              </a:ext>
            </a:extLst>
          </p:cNvPr>
          <p:cNvSpPr>
            <a:spLocks noGrp="1"/>
          </p:cNvSpPr>
          <p:nvPr>
            <p:ph sz="quarter" idx="13"/>
          </p:nvPr>
        </p:nvSpPr>
        <p:spPr>
          <a:xfrm>
            <a:off x="476250" y="2236800"/>
            <a:ext cx="7804800" cy="4104000"/>
          </a:xfrm>
        </p:spPr>
        <p:txBody>
          <a:bodyPr/>
          <a:lstStyle/>
          <a:p>
            <a:pPr marL="342900" indent="-342900">
              <a:buFont typeface="+mj-lt"/>
              <a:buAutoNum type="arabicPeriod"/>
            </a:pPr>
            <a:endParaRPr lang="nl-NL" dirty="0"/>
          </a:p>
          <a:p>
            <a:pPr marL="342900" indent="-342900">
              <a:buFont typeface="+mj-lt"/>
              <a:buAutoNum type="arabicPeriod"/>
            </a:pPr>
            <a:endParaRPr lang="nl-NL" dirty="0"/>
          </a:p>
          <a:p>
            <a:pPr marL="774889" lvl="2" indent="-342900">
              <a:buFont typeface="+mj-lt"/>
              <a:buAutoNum type="arabicPeriod"/>
            </a:pPr>
            <a:r>
              <a:rPr lang="nl-NL" sz="2400" dirty="0">
                <a:solidFill>
                  <a:schemeClr val="tx2">
                    <a:lumMod val="75000"/>
                  </a:schemeClr>
                </a:solidFill>
                <a:latin typeface="Calibri" panose="020F0502020204030204" pitchFamily="34" charset="0"/>
                <a:cs typeface="Calibri" panose="020F0502020204030204" pitchFamily="34" charset="0"/>
              </a:rPr>
              <a:t>Visie van Rabobank</a:t>
            </a:r>
          </a:p>
          <a:p>
            <a:pPr marL="774889" lvl="2" indent="-342900">
              <a:buFont typeface="+mj-lt"/>
              <a:buAutoNum type="arabicPeriod"/>
            </a:pPr>
            <a:r>
              <a:rPr lang="nl-NL" sz="2400" dirty="0">
                <a:solidFill>
                  <a:schemeClr val="tx2">
                    <a:lumMod val="75000"/>
                  </a:schemeClr>
                </a:solidFill>
                <a:latin typeface="Calibri" panose="020F0502020204030204" pitchFamily="34" charset="0"/>
                <a:cs typeface="Calibri" panose="020F0502020204030204" pitchFamily="34" charset="0"/>
              </a:rPr>
              <a:t>Relevantie ontwikkelingen: impact?</a:t>
            </a:r>
          </a:p>
          <a:p>
            <a:pPr marL="774889" lvl="2" indent="-342900">
              <a:buFont typeface="+mj-lt"/>
              <a:buAutoNum type="arabicPeriod"/>
            </a:pPr>
            <a:r>
              <a:rPr lang="nl-NL" sz="2400" dirty="0">
                <a:solidFill>
                  <a:schemeClr val="tx2">
                    <a:lumMod val="75000"/>
                  </a:schemeClr>
                </a:solidFill>
                <a:latin typeface="Calibri" panose="020F0502020204030204" pitchFamily="34" charset="0"/>
                <a:cs typeface="Calibri" panose="020F0502020204030204" pitchFamily="34" charset="0"/>
              </a:rPr>
              <a:t>Internationale ontwikkelingen</a:t>
            </a:r>
          </a:p>
          <a:p>
            <a:pPr marL="774889" lvl="2" indent="-342900">
              <a:buFont typeface="+mj-lt"/>
              <a:buAutoNum type="arabicPeriod"/>
            </a:pPr>
            <a:r>
              <a:rPr lang="nl-NL" sz="2400" dirty="0">
                <a:solidFill>
                  <a:schemeClr val="tx2">
                    <a:lumMod val="75000"/>
                  </a:schemeClr>
                </a:solidFill>
                <a:latin typeface="Calibri" panose="020F0502020204030204" pitchFamily="34" charset="0"/>
                <a:cs typeface="Calibri" panose="020F0502020204030204" pitchFamily="34" charset="0"/>
              </a:rPr>
              <a:t>Regeerakkoord</a:t>
            </a:r>
          </a:p>
          <a:p>
            <a:pPr marL="774889" lvl="2" indent="-342900">
              <a:buFont typeface="+mj-lt"/>
              <a:buAutoNum type="arabicPeriod"/>
            </a:pPr>
            <a:r>
              <a:rPr lang="nl-NL" sz="2400" dirty="0">
                <a:solidFill>
                  <a:schemeClr val="tx2">
                    <a:lumMod val="75000"/>
                  </a:schemeClr>
                </a:solidFill>
                <a:latin typeface="Calibri" panose="020F0502020204030204" pitchFamily="34" charset="0"/>
                <a:cs typeface="Calibri" panose="020F0502020204030204" pitchFamily="34" charset="0"/>
              </a:rPr>
              <a:t>Welke rol vervullen wij in de sector?</a:t>
            </a:r>
          </a:p>
          <a:p>
            <a:pPr marL="774889" lvl="2" indent="-342900">
              <a:buFont typeface="+mj-lt"/>
              <a:buAutoNum type="arabicPeriod"/>
            </a:pPr>
            <a:r>
              <a:rPr lang="nl-NL" sz="2400" dirty="0">
                <a:solidFill>
                  <a:schemeClr val="tx2">
                    <a:lumMod val="75000"/>
                  </a:schemeClr>
                </a:solidFill>
                <a:latin typeface="Calibri" panose="020F0502020204030204" pitchFamily="34" charset="0"/>
                <a:cs typeface="Calibri" panose="020F0502020204030204" pitchFamily="34" charset="0"/>
              </a:rPr>
              <a:t>Kansen voor de sector!</a:t>
            </a:r>
          </a:p>
          <a:p>
            <a:endParaRPr lang="nl-NL" dirty="0"/>
          </a:p>
        </p:txBody>
      </p:sp>
    </p:spTree>
    <p:extLst>
      <p:ext uri="{BB962C8B-B14F-4D97-AF65-F5344CB8AC3E}">
        <p14:creationId xmlns:p14="http://schemas.microsoft.com/office/powerpoint/2010/main" val="503609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98BB0DE8-6E69-4DF1-B3B2-99DE059C65D2}"/>
              </a:ext>
            </a:extLst>
          </p:cNvPr>
          <p:cNvSpPr>
            <a:spLocks noGrp="1"/>
          </p:cNvSpPr>
          <p:nvPr>
            <p:ph type="subTitle" idx="1"/>
          </p:nvPr>
        </p:nvSpPr>
        <p:spPr>
          <a:xfrm>
            <a:off x="2" y="1275348"/>
            <a:ext cx="4201200" cy="536400"/>
          </a:xfrm>
        </p:spPr>
        <p:txBody>
          <a:bodyPr/>
          <a:lstStyle/>
          <a:p>
            <a:r>
              <a:rPr lang="nl-NL" dirty="0"/>
              <a:t>Visie van Rabo</a:t>
            </a:r>
          </a:p>
        </p:txBody>
      </p:sp>
      <p:sp>
        <p:nvSpPr>
          <p:cNvPr id="24" name="Titel 23">
            <a:extLst>
              <a:ext uri="{FF2B5EF4-FFF2-40B4-BE49-F238E27FC236}">
                <a16:creationId xmlns:a16="http://schemas.microsoft.com/office/drawing/2014/main" id="{F9068A09-CED6-4823-B9C8-9A93556D58AE}"/>
              </a:ext>
            </a:extLst>
          </p:cNvPr>
          <p:cNvSpPr>
            <a:spLocks noGrp="1"/>
          </p:cNvSpPr>
          <p:nvPr>
            <p:ph type="title"/>
          </p:nvPr>
        </p:nvSpPr>
        <p:spPr/>
        <p:txBody>
          <a:bodyPr/>
          <a:lstStyle/>
          <a:p>
            <a:pPr algn="ctr"/>
            <a:br>
              <a:rPr lang="nl-NL" sz="3600" dirty="0"/>
            </a:br>
            <a:r>
              <a:rPr lang="nl-NL" sz="3200" dirty="0"/>
              <a:t>Tuinbouwtechniek</a:t>
            </a:r>
          </a:p>
        </p:txBody>
      </p:sp>
      <p:sp>
        <p:nvSpPr>
          <p:cNvPr id="26" name="Tijdelijke aanduiding voor tekst 25">
            <a:extLst>
              <a:ext uri="{FF2B5EF4-FFF2-40B4-BE49-F238E27FC236}">
                <a16:creationId xmlns:a16="http://schemas.microsoft.com/office/drawing/2014/main" id="{47BBB513-0460-4C00-877F-8373EF204E82}"/>
              </a:ext>
            </a:extLst>
          </p:cNvPr>
          <p:cNvSpPr>
            <a:spLocks noGrp="1"/>
          </p:cNvSpPr>
          <p:nvPr>
            <p:ph type="body" sz="quarter" idx="12"/>
          </p:nvPr>
        </p:nvSpPr>
        <p:spPr/>
        <p:txBody>
          <a:bodyPr/>
          <a:lstStyle/>
          <a:p>
            <a:endParaRPr lang="nl-NL"/>
          </a:p>
        </p:txBody>
      </p:sp>
      <p:sp>
        <p:nvSpPr>
          <p:cNvPr id="6" name="Content Placeholder 4">
            <a:extLst>
              <a:ext uri="{FF2B5EF4-FFF2-40B4-BE49-F238E27FC236}">
                <a16:creationId xmlns:a16="http://schemas.microsoft.com/office/drawing/2014/main" id="{9B9DDB1E-B050-4017-B0D0-DEB736D7E9D3}"/>
              </a:ext>
            </a:extLst>
          </p:cNvPr>
          <p:cNvSpPr txBox="1">
            <a:spLocks/>
          </p:cNvSpPr>
          <p:nvPr/>
        </p:nvSpPr>
        <p:spPr>
          <a:xfrm>
            <a:off x="369718" y="1960800"/>
            <a:ext cx="7804800" cy="4104000"/>
          </a:xfrm>
          <a:prstGeom prst="rect">
            <a:avLst/>
          </a:prstGeom>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endParaRPr lang="nl-NL" dirty="0"/>
          </a:p>
          <a:p>
            <a:pPr marL="0" indent="0">
              <a:buNone/>
            </a:pPr>
            <a:endParaRPr lang="nl-NL" dirty="0"/>
          </a:p>
        </p:txBody>
      </p:sp>
      <p:sp>
        <p:nvSpPr>
          <p:cNvPr id="8" name="Content Placeholder 4">
            <a:extLst>
              <a:ext uri="{FF2B5EF4-FFF2-40B4-BE49-F238E27FC236}">
                <a16:creationId xmlns:a16="http://schemas.microsoft.com/office/drawing/2014/main" id="{967FF713-ED6B-4EB8-B4D6-468B4C27316B}"/>
              </a:ext>
            </a:extLst>
          </p:cNvPr>
          <p:cNvSpPr>
            <a:spLocks noGrp="1"/>
          </p:cNvSpPr>
          <p:nvPr>
            <p:ph sz="quarter" idx="13"/>
          </p:nvPr>
        </p:nvSpPr>
        <p:spPr>
          <a:xfrm>
            <a:off x="298800" y="1882291"/>
            <a:ext cx="7804800" cy="4104000"/>
          </a:xfrm>
        </p:spPr>
        <p:txBody>
          <a:bodyPr/>
          <a:lstStyle/>
          <a:p>
            <a:pPr marL="342900" indent="-342900">
              <a:buFont typeface="+mj-lt"/>
              <a:buAutoNum type="arabicPeriod"/>
            </a:pPr>
            <a:endParaRPr lang="nl-NL" dirty="0"/>
          </a:p>
          <a:p>
            <a:pPr marL="457200"/>
            <a:endParaRPr lang="nl-NL"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Internationaal</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Staat er internationaal goed op</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Opereert in een groeimarkt</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Aantrekkingskracht op (</a:t>
            </a:r>
            <a:r>
              <a:rPr lang="nl-NL" sz="2400" dirty="0" err="1">
                <a:solidFill>
                  <a:schemeClr val="tx2">
                    <a:lumMod val="75000"/>
                  </a:schemeClr>
                </a:solidFill>
                <a:latin typeface="Calibri" panose="020F0502020204030204" pitchFamily="34" charset="0"/>
              </a:rPr>
              <a:t>inter</a:t>
            </a:r>
            <a:r>
              <a:rPr lang="nl-NL" sz="2400" dirty="0">
                <a:solidFill>
                  <a:schemeClr val="tx2">
                    <a:lumMod val="75000"/>
                  </a:schemeClr>
                </a:solidFill>
                <a:latin typeface="Calibri" panose="020F0502020204030204" pitchFamily="34" charset="0"/>
              </a:rPr>
              <a:t>-)nationale investeerders</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Consolidatie: worden meer concerns met diverse activiteiten</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Zoekt verbinding met internationale innovaties</a:t>
            </a:r>
          </a:p>
          <a:p>
            <a:pPr marL="342900" lvl="0" indent="-342900">
              <a:buFont typeface="Calibri" panose="020F0502020204030204" pitchFamily="34" charset="0"/>
              <a:buChar char="-"/>
            </a:pPr>
            <a:r>
              <a:rPr lang="nl-NL" sz="2400" dirty="0">
                <a:solidFill>
                  <a:schemeClr val="tx2">
                    <a:lumMod val="75000"/>
                  </a:schemeClr>
                </a:solidFill>
                <a:latin typeface="Calibri" panose="020F0502020204030204" pitchFamily="34" charset="0"/>
              </a:rPr>
              <a:t>Onze internationale aanwezigheid in de F&amp;A-markten sluit goed aan </a:t>
            </a:r>
            <a:endParaRPr lang="nl-NL" dirty="0"/>
          </a:p>
        </p:txBody>
      </p:sp>
    </p:spTree>
    <p:extLst>
      <p:ext uri="{BB962C8B-B14F-4D97-AF65-F5344CB8AC3E}">
        <p14:creationId xmlns:p14="http://schemas.microsoft.com/office/powerpoint/2010/main" val="3983254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jdelijke aanduiding voor afbeelding 24">
            <a:extLst>
              <a:ext uri="{FF2B5EF4-FFF2-40B4-BE49-F238E27FC236}">
                <a16:creationId xmlns:a16="http://schemas.microsoft.com/office/drawing/2014/main" id="{C57A1374-C3EC-4EFC-957B-1E86A9F24BE8}"/>
              </a:ext>
            </a:extLst>
          </p:cNvPr>
          <p:cNvSpPr>
            <a:spLocks noGrp="1"/>
          </p:cNvSpPr>
          <p:nvPr>
            <p:ph type="pic" sz="quarter" idx="10"/>
          </p:nvPr>
        </p:nvSpPr>
        <p:spPr/>
      </p:sp>
      <p:sp>
        <p:nvSpPr>
          <p:cNvPr id="7" name="Ondertitel 6">
            <a:extLst>
              <a:ext uri="{FF2B5EF4-FFF2-40B4-BE49-F238E27FC236}">
                <a16:creationId xmlns:a16="http://schemas.microsoft.com/office/drawing/2014/main" id="{98BB0DE8-6E69-4DF1-B3B2-99DE059C65D2}"/>
              </a:ext>
            </a:extLst>
          </p:cNvPr>
          <p:cNvSpPr>
            <a:spLocks noGrp="1"/>
          </p:cNvSpPr>
          <p:nvPr>
            <p:ph type="subTitle" idx="1"/>
          </p:nvPr>
        </p:nvSpPr>
        <p:spPr>
          <a:xfrm>
            <a:off x="2" y="1275348"/>
            <a:ext cx="4201200" cy="536400"/>
          </a:xfrm>
        </p:spPr>
        <p:txBody>
          <a:bodyPr/>
          <a:lstStyle/>
          <a:p>
            <a:r>
              <a:rPr lang="nl-NL" dirty="0"/>
              <a:t> Impact op de sector</a:t>
            </a:r>
          </a:p>
        </p:txBody>
      </p:sp>
      <p:sp>
        <p:nvSpPr>
          <p:cNvPr id="24" name="Titel 23">
            <a:extLst>
              <a:ext uri="{FF2B5EF4-FFF2-40B4-BE49-F238E27FC236}">
                <a16:creationId xmlns:a16="http://schemas.microsoft.com/office/drawing/2014/main" id="{F9068A09-CED6-4823-B9C8-9A93556D58AE}"/>
              </a:ext>
            </a:extLst>
          </p:cNvPr>
          <p:cNvSpPr>
            <a:spLocks noGrp="1"/>
          </p:cNvSpPr>
          <p:nvPr>
            <p:ph type="title"/>
          </p:nvPr>
        </p:nvSpPr>
        <p:spPr>
          <a:xfrm>
            <a:off x="0" y="223200"/>
            <a:ext cx="4201200" cy="1054800"/>
          </a:xfrm>
        </p:spPr>
        <p:txBody>
          <a:bodyPr/>
          <a:lstStyle/>
          <a:p>
            <a:pPr marL="431989" lvl="2" algn="ctr"/>
            <a:r>
              <a:rPr lang="nl-NL" sz="3200" dirty="0">
                <a:solidFill>
                  <a:schemeClr val="bg1"/>
                </a:solidFill>
                <a:latin typeface="+mj-lt"/>
                <a:cs typeface="Calibri" panose="020F0502020204030204" pitchFamily="34" charset="0"/>
              </a:rPr>
              <a:t>Relevante ontwikkelingen</a:t>
            </a:r>
          </a:p>
        </p:txBody>
      </p:sp>
      <p:sp>
        <p:nvSpPr>
          <p:cNvPr id="26" name="Tijdelijke aanduiding voor tekst 25">
            <a:extLst>
              <a:ext uri="{FF2B5EF4-FFF2-40B4-BE49-F238E27FC236}">
                <a16:creationId xmlns:a16="http://schemas.microsoft.com/office/drawing/2014/main" id="{47BBB513-0460-4C00-877F-8373EF204E82}"/>
              </a:ext>
            </a:extLst>
          </p:cNvPr>
          <p:cNvSpPr>
            <a:spLocks noGrp="1"/>
          </p:cNvSpPr>
          <p:nvPr>
            <p:ph type="body" sz="quarter" idx="12"/>
          </p:nvPr>
        </p:nvSpPr>
        <p:spPr/>
        <p:txBody>
          <a:bodyPr/>
          <a:lstStyle/>
          <a:p>
            <a:endParaRPr lang="nl-NL"/>
          </a:p>
        </p:txBody>
      </p:sp>
      <p:sp>
        <p:nvSpPr>
          <p:cNvPr id="6" name="Content Placeholder 4">
            <a:extLst>
              <a:ext uri="{FF2B5EF4-FFF2-40B4-BE49-F238E27FC236}">
                <a16:creationId xmlns:a16="http://schemas.microsoft.com/office/drawing/2014/main" id="{B0EB2D03-0CB5-495C-AF63-40056060583E}"/>
              </a:ext>
            </a:extLst>
          </p:cNvPr>
          <p:cNvSpPr>
            <a:spLocks noGrp="1"/>
          </p:cNvSpPr>
          <p:nvPr>
            <p:ph sz="quarter" idx="13"/>
          </p:nvPr>
        </p:nvSpPr>
        <p:spPr>
          <a:xfrm>
            <a:off x="159798" y="2165778"/>
            <a:ext cx="7943802" cy="4104000"/>
          </a:xfrm>
        </p:spPr>
        <p:txBody>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endParaRPr lang="nl-NL" dirty="0"/>
          </a:p>
        </p:txBody>
      </p:sp>
      <p:sp>
        <p:nvSpPr>
          <p:cNvPr id="8" name="Content Placeholder 4">
            <a:extLst>
              <a:ext uri="{FF2B5EF4-FFF2-40B4-BE49-F238E27FC236}">
                <a16:creationId xmlns:a16="http://schemas.microsoft.com/office/drawing/2014/main" id="{5507A957-D542-4DB8-8E8B-7132A9DE0089}"/>
              </a:ext>
            </a:extLst>
          </p:cNvPr>
          <p:cNvSpPr>
            <a:spLocks noGrp="1"/>
          </p:cNvSpPr>
          <p:nvPr>
            <p:ph sz="quarter" idx="13"/>
          </p:nvPr>
        </p:nvSpPr>
        <p:spPr>
          <a:xfrm>
            <a:off x="312198" y="2318178"/>
            <a:ext cx="7943802" cy="4104000"/>
          </a:xfrm>
        </p:spPr>
        <p:txBody>
          <a:bodyPr/>
          <a:lstStyle/>
          <a:p>
            <a:pPr marL="342900" indent="-342900">
              <a:buFont typeface="+mj-lt"/>
              <a:buAutoNum type="arabicPeriod"/>
            </a:pPr>
            <a:endParaRPr lang="nl-NL" dirty="0"/>
          </a:p>
          <a:p>
            <a:pPr marL="342900" indent="-342900">
              <a:buFont typeface="+mj-lt"/>
              <a:buAutoNum type="arabicPeriod"/>
            </a:pPr>
            <a:endParaRPr lang="nl-NL" dirty="0"/>
          </a:p>
          <a:p>
            <a:pPr marL="342900" indent="-342900">
              <a:buFont typeface="+mj-lt"/>
              <a:buAutoNum type="arabicPeriod"/>
            </a:pPr>
            <a:endParaRPr lang="nl-NL" dirty="0"/>
          </a:p>
          <a:p>
            <a:endParaRPr lang="nl-NL" dirty="0"/>
          </a:p>
        </p:txBody>
      </p:sp>
      <p:graphicFrame>
        <p:nvGraphicFramePr>
          <p:cNvPr id="2" name="Tabel 1">
            <a:extLst>
              <a:ext uri="{FF2B5EF4-FFF2-40B4-BE49-F238E27FC236}">
                <a16:creationId xmlns:a16="http://schemas.microsoft.com/office/drawing/2014/main" id="{194B8EBF-3AC5-4FA6-A1B7-6CC0EC8F53A0}"/>
              </a:ext>
            </a:extLst>
          </p:cNvPr>
          <p:cNvGraphicFramePr>
            <a:graphicFrameLocks noGrp="1"/>
          </p:cNvGraphicFramePr>
          <p:nvPr>
            <p:extLst>
              <p:ext uri="{D42A27DB-BD31-4B8C-83A1-F6EECF244321}">
                <p14:modId xmlns:p14="http://schemas.microsoft.com/office/powerpoint/2010/main" val="3486008471"/>
              </p:ext>
            </p:extLst>
          </p:nvPr>
        </p:nvGraphicFramePr>
        <p:xfrm>
          <a:off x="471600" y="2669517"/>
          <a:ext cx="7190913" cy="2552574"/>
        </p:xfrm>
        <a:graphic>
          <a:graphicData uri="http://schemas.openxmlformats.org/drawingml/2006/table">
            <a:tbl>
              <a:tblPr firstRow="1" firstCol="1" bandRow="1">
                <a:tableStyleId>{5C22544A-7EE6-4342-B048-85BDC9FD1C3A}</a:tableStyleId>
              </a:tblPr>
              <a:tblGrid>
                <a:gridCol w="2396705">
                  <a:extLst>
                    <a:ext uri="{9D8B030D-6E8A-4147-A177-3AD203B41FA5}">
                      <a16:colId xmlns:a16="http://schemas.microsoft.com/office/drawing/2014/main" val="3552390999"/>
                    </a:ext>
                  </a:extLst>
                </a:gridCol>
                <a:gridCol w="2396705">
                  <a:extLst>
                    <a:ext uri="{9D8B030D-6E8A-4147-A177-3AD203B41FA5}">
                      <a16:colId xmlns:a16="http://schemas.microsoft.com/office/drawing/2014/main" val="755134791"/>
                    </a:ext>
                  </a:extLst>
                </a:gridCol>
                <a:gridCol w="2397503">
                  <a:extLst>
                    <a:ext uri="{9D8B030D-6E8A-4147-A177-3AD203B41FA5}">
                      <a16:colId xmlns:a16="http://schemas.microsoft.com/office/drawing/2014/main" val="3377837476"/>
                    </a:ext>
                  </a:extLst>
                </a:gridCol>
              </a:tblGrid>
              <a:tr h="425429">
                <a:tc>
                  <a:txBody>
                    <a:bodyPr/>
                    <a:lstStyle/>
                    <a:p>
                      <a:pPr>
                        <a:lnSpc>
                          <a:spcPct val="107000"/>
                        </a:lnSpc>
                        <a:spcAft>
                          <a:spcPts val="800"/>
                        </a:spcAft>
                      </a:pPr>
                      <a:r>
                        <a:rPr lang="nl-NL" sz="1800" dirty="0">
                          <a:effectLst/>
                        </a:rPr>
                        <a:t>Ontwikkeling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Groot of klein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Impact sector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3938001"/>
                  </a:ext>
                </a:extLst>
              </a:tr>
              <a:tr h="425429">
                <a:tc>
                  <a:txBody>
                    <a:bodyPr/>
                    <a:lstStyle/>
                    <a:p>
                      <a:pPr>
                        <a:lnSpc>
                          <a:spcPct val="107000"/>
                        </a:lnSpc>
                        <a:spcAft>
                          <a:spcPts val="800"/>
                        </a:spcAft>
                      </a:pPr>
                      <a:r>
                        <a:rPr lang="nl-NL" sz="1800" dirty="0">
                          <a:effectLst/>
                        </a:rPr>
                        <a:t>Gasprijs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Groot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Groot en kansen</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0993032"/>
                  </a:ext>
                </a:extLst>
              </a:tr>
              <a:tr h="425429">
                <a:tc>
                  <a:txBody>
                    <a:bodyPr/>
                    <a:lstStyle/>
                    <a:p>
                      <a:pPr>
                        <a:lnSpc>
                          <a:spcPct val="107000"/>
                        </a:lnSpc>
                        <a:spcAft>
                          <a:spcPts val="800"/>
                        </a:spcAft>
                      </a:pPr>
                      <a:r>
                        <a:rPr lang="nl-NL" sz="1800" dirty="0">
                          <a:effectLst/>
                        </a:rPr>
                        <a:t>Inflatie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Groot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Groot en bedreiging</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783743"/>
                  </a:ext>
                </a:extLst>
              </a:tr>
              <a:tr h="425429">
                <a:tc>
                  <a:txBody>
                    <a:bodyPr/>
                    <a:lstStyle/>
                    <a:p>
                      <a:pPr>
                        <a:lnSpc>
                          <a:spcPct val="107000"/>
                        </a:lnSpc>
                        <a:spcAft>
                          <a:spcPts val="800"/>
                        </a:spcAft>
                      </a:pPr>
                      <a:r>
                        <a:rPr lang="nl-NL" sz="1800" dirty="0">
                          <a:effectLst/>
                        </a:rPr>
                        <a:t>Rente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Klein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a:effectLst/>
                        </a:rPr>
                        <a:t>Beperkt</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4067646"/>
                  </a:ext>
                </a:extLst>
              </a:tr>
              <a:tr h="425429">
                <a:tc>
                  <a:txBody>
                    <a:bodyPr/>
                    <a:lstStyle/>
                    <a:p>
                      <a:pPr>
                        <a:lnSpc>
                          <a:spcPct val="107000"/>
                        </a:lnSpc>
                        <a:spcAft>
                          <a:spcPts val="800"/>
                        </a:spcAft>
                      </a:pPr>
                      <a:r>
                        <a:rPr lang="nl-NL" sz="1800" dirty="0">
                          <a:effectLst/>
                        </a:rPr>
                        <a:t>Dollars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Klein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rPr>
                        <a:t>Beperkt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122162"/>
                  </a:ext>
                </a:extLst>
              </a:tr>
              <a:tr h="425429">
                <a:tc>
                  <a:txBody>
                    <a:bodyPr/>
                    <a:lstStyle/>
                    <a:p>
                      <a:pPr>
                        <a:lnSpc>
                          <a:spcPct val="107000"/>
                        </a:lnSpc>
                        <a:spcAft>
                          <a:spcPts val="800"/>
                        </a:spcAft>
                      </a:pPr>
                      <a:r>
                        <a:rPr lang="nl-NL" sz="1800" dirty="0">
                          <a:effectLst/>
                          <a:latin typeface="+mn-lt"/>
                        </a:rPr>
                        <a:t>Politieke onrust</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err="1">
                          <a:effectLst/>
                          <a:latin typeface="+mn-lt"/>
                          <a:ea typeface="Calibri" panose="020F0502020204030204" pitchFamily="34" charset="0"/>
                          <a:cs typeface="Times New Roman" panose="02020603050405020304" pitchFamily="18" charset="0"/>
                        </a:rPr>
                        <a:t>Onbekend</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800" dirty="0">
                          <a:effectLst/>
                          <a:latin typeface="+mn-lt"/>
                        </a:rPr>
                        <a:t>Medium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093757"/>
                  </a:ext>
                </a:extLst>
              </a:tr>
            </a:tbl>
          </a:graphicData>
        </a:graphic>
      </p:graphicFrame>
    </p:spTree>
    <p:extLst>
      <p:ext uri="{BB962C8B-B14F-4D97-AF65-F5344CB8AC3E}">
        <p14:creationId xmlns:p14="http://schemas.microsoft.com/office/powerpoint/2010/main" val="31173806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171C6FD-B160-499A-95BA-54F8D7DB099B}"/>
              </a:ext>
            </a:extLst>
          </p:cNvPr>
          <p:cNvSpPr>
            <a:spLocks noGrp="1"/>
          </p:cNvSpPr>
          <p:nvPr>
            <p:ph type="pic" sz="quarter" idx="10"/>
          </p:nvPr>
        </p:nvSpPr>
        <p:spPr/>
      </p:sp>
      <p:sp>
        <p:nvSpPr>
          <p:cNvPr id="5" name="Text Placeholder 4">
            <a:extLst>
              <a:ext uri="{FF2B5EF4-FFF2-40B4-BE49-F238E27FC236}">
                <a16:creationId xmlns:a16="http://schemas.microsoft.com/office/drawing/2014/main" id="{87BC4C50-43C1-4CFF-803B-FA0E326B2E44}"/>
              </a:ext>
            </a:extLst>
          </p:cNvPr>
          <p:cNvSpPr>
            <a:spLocks noGrp="1"/>
          </p:cNvSpPr>
          <p:nvPr>
            <p:ph type="body" sz="quarter" idx="12"/>
          </p:nvPr>
        </p:nvSpPr>
        <p:spPr/>
        <p:txBody>
          <a:bodyPr/>
          <a:lstStyle/>
          <a:p>
            <a:endParaRPr lang="nl-NL"/>
          </a:p>
        </p:txBody>
      </p:sp>
      <p:sp>
        <p:nvSpPr>
          <p:cNvPr id="6" name="Slide Number Placeholder 2">
            <a:extLst>
              <a:ext uri="{FF2B5EF4-FFF2-40B4-BE49-F238E27FC236}">
                <a16:creationId xmlns:a16="http://schemas.microsoft.com/office/drawing/2014/main" id="{337F98F5-F8D0-4E46-ACB1-83F55ABA3877}"/>
              </a:ext>
            </a:extLst>
          </p:cNvPr>
          <p:cNvSpPr txBox="1">
            <a:spLocks/>
          </p:cNvSpPr>
          <p:nvPr/>
        </p:nvSpPr>
        <p:spPr>
          <a:xfrm>
            <a:off x="0" y="0"/>
            <a:ext cx="0" cy="0"/>
          </a:xfrm>
          <a:custGeom>
            <a:avLst/>
            <a:gdLst>
              <a:gd name="connsiteX0" fmla="*/ 6882004 w 9144000"/>
              <a:gd name="connsiteY0" fmla="*/ 5500800 h 6858000"/>
              <a:gd name="connsiteX1" fmla="*/ 6699600 w 9144000"/>
              <a:gd name="connsiteY1" fmla="*/ 5683204 h 6858000"/>
              <a:gd name="connsiteX2" fmla="*/ 6699600 w 9144000"/>
              <a:gd name="connsiteY2" fmla="*/ 6412796 h 6858000"/>
              <a:gd name="connsiteX3" fmla="*/ 6882004 w 9144000"/>
              <a:gd name="connsiteY3" fmla="*/ 6595200 h 6858000"/>
              <a:gd name="connsiteX4" fmla="*/ 8705996 w 9144000"/>
              <a:gd name="connsiteY4" fmla="*/ 6595200 h 6858000"/>
              <a:gd name="connsiteX5" fmla="*/ 8888400 w 9144000"/>
              <a:gd name="connsiteY5" fmla="*/ 6412796 h 6858000"/>
              <a:gd name="connsiteX6" fmla="*/ 8888400 w 9144000"/>
              <a:gd name="connsiteY6" fmla="*/ 5683204 h 6858000"/>
              <a:gd name="connsiteX7" fmla="*/ 8705996 w 9144000"/>
              <a:gd name="connsiteY7" fmla="*/ 5500800 h 6858000"/>
              <a:gd name="connsiteX8" fmla="*/ 0 w 9144000"/>
              <a:gd name="connsiteY8" fmla="*/ 0 h 6858000"/>
              <a:gd name="connsiteX9" fmla="*/ 9144000 w 9144000"/>
              <a:gd name="connsiteY9" fmla="*/ 0 h 6858000"/>
              <a:gd name="connsiteX10" fmla="*/ 9144000 w 9144000"/>
              <a:gd name="connsiteY10" fmla="*/ 6858000 h 6858000"/>
              <a:gd name="connsiteX11" fmla="*/ 0 w 914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8000">
                <a:moveTo>
                  <a:pt x="6882004" y="5500800"/>
                </a:moveTo>
                <a:cubicBezTo>
                  <a:pt x="6781265" y="5500800"/>
                  <a:pt x="6699600" y="5582465"/>
                  <a:pt x="6699600" y="5683204"/>
                </a:cubicBezTo>
                <a:lnTo>
                  <a:pt x="6699600" y="6412796"/>
                </a:lnTo>
                <a:cubicBezTo>
                  <a:pt x="6699600" y="6513535"/>
                  <a:pt x="6781265" y="6595200"/>
                  <a:pt x="6882004" y="6595200"/>
                </a:cubicBezTo>
                <a:lnTo>
                  <a:pt x="8705996" y="6595200"/>
                </a:lnTo>
                <a:cubicBezTo>
                  <a:pt x="8806735" y="6595200"/>
                  <a:pt x="8888400" y="6513535"/>
                  <a:pt x="8888400" y="6412796"/>
                </a:cubicBezTo>
                <a:lnTo>
                  <a:pt x="8888400" y="5683204"/>
                </a:lnTo>
                <a:cubicBezTo>
                  <a:pt x="8888400" y="5582465"/>
                  <a:pt x="8806735" y="5500800"/>
                  <a:pt x="8705996" y="5500800"/>
                </a:cubicBezTo>
                <a:close/>
                <a:moveTo>
                  <a:pt x="0" y="0"/>
                </a:moveTo>
                <a:lnTo>
                  <a:pt x="9144000" y="0"/>
                </a:lnTo>
                <a:lnTo>
                  <a:pt x="9144000" y="6858000"/>
                </a:lnTo>
                <a:lnTo>
                  <a:pt x="0" y="6858000"/>
                </a:lnTo>
                <a:close/>
              </a:path>
            </a:pathLst>
          </a:custGeom>
        </p:spPr>
        <p:txBody>
          <a:bodyPr vert="horz" wrap="square" lIns="0" tIns="0" rIns="0" bIns="0" rtlCol="0">
            <a:noAutofit/>
          </a:bodyPr>
          <a:lstStyle>
            <a:lvl1pPr marL="0" marR="0" indent="0" algn="ctr" defTabSz="914378" rtl="0" eaLnBrk="1" fontAlgn="auto" latinLnBrk="0" hangingPunct="1">
              <a:lnSpc>
                <a:spcPct val="100000"/>
              </a:lnSpc>
              <a:spcBef>
                <a:spcPts val="0"/>
              </a:spcBef>
              <a:spcAft>
                <a:spcPts val="0"/>
              </a:spcAft>
              <a:buClr>
                <a:schemeClr val="accent2"/>
              </a:buClr>
              <a:buSzPct val="90000"/>
              <a:buFont typeface="Myriad for Rabobank"/>
              <a:buNone/>
              <a:tabLst/>
              <a:defRPr kumimoji="0" lang="nl-NL" sz="1200" b="0" i="0" u="none" strike="noStrike" kern="1200" cap="none" spc="0" normalizeH="0" baseline="0" noProof="0">
                <a:ln>
                  <a:noFill/>
                </a:ln>
                <a:solidFill>
                  <a:schemeClr val="bg1">
                    <a:lumMod val="65000"/>
                  </a:schemeClr>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fld id="{4821C4A5-98F2-7545-875B-39B2F4500447}" type="slidenum">
              <a:rPr lang="nl-NL" smtClean="0"/>
              <a:pPr/>
              <a:t>5</a:t>
            </a:fld>
            <a:endParaRPr lang="nl-NL"/>
          </a:p>
        </p:txBody>
      </p:sp>
      <p:graphicFrame>
        <p:nvGraphicFramePr>
          <p:cNvPr id="7" name="Content Placeholder 6">
            <a:extLst>
              <a:ext uri="{FF2B5EF4-FFF2-40B4-BE49-F238E27FC236}">
                <a16:creationId xmlns:a16="http://schemas.microsoft.com/office/drawing/2014/main" id="{55584DA5-8008-4EE4-AB76-CADA918E666C}"/>
              </a:ext>
            </a:extLst>
          </p:cNvPr>
          <p:cNvGraphicFramePr>
            <a:graphicFrameLocks/>
          </p:cNvGraphicFramePr>
          <p:nvPr>
            <p:extLst>
              <p:ext uri="{D42A27DB-BD31-4B8C-83A1-F6EECF244321}">
                <p14:modId xmlns:p14="http://schemas.microsoft.com/office/powerpoint/2010/main" val="23216726"/>
              </p:ext>
            </p:extLst>
          </p:nvPr>
        </p:nvGraphicFramePr>
        <p:xfrm>
          <a:off x="475814" y="2995680"/>
          <a:ext cx="7804152" cy="1483360"/>
        </p:xfrm>
        <a:graphic>
          <a:graphicData uri="http://schemas.openxmlformats.org/drawingml/2006/table">
            <a:tbl>
              <a:tblPr firstRow="1" bandRow="1">
                <a:tableStyleId>{5C22544A-7EE6-4342-B048-85BDC9FD1C3A}</a:tableStyleId>
              </a:tblPr>
              <a:tblGrid>
                <a:gridCol w="2118229">
                  <a:extLst>
                    <a:ext uri="{9D8B030D-6E8A-4147-A177-3AD203B41FA5}">
                      <a16:colId xmlns:a16="http://schemas.microsoft.com/office/drawing/2014/main" val="4187233975"/>
                    </a:ext>
                  </a:extLst>
                </a:gridCol>
                <a:gridCol w="1783847">
                  <a:extLst>
                    <a:ext uri="{9D8B030D-6E8A-4147-A177-3AD203B41FA5}">
                      <a16:colId xmlns:a16="http://schemas.microsoft.com/office/drawing/2014/main" val="2838859791"/>
                    </a:ext>
                  </a:extLst>
                </a:gridCol>
                <a:gridCol w="1951038">
                  <a:extLst>
                    <a:ext uri="{9D8B030D-6E8A-4147-A177-3AD203B41FA5}">
                      <a16:colId xmlns:a16="http://schemas.microsoft.com/office/drawing/2014/main" val="3056321073"/>
                    </a:ext>
                  </a:extLst>
                </a:gridCol>
                <a:gridCol w="1951038">
                  <a:extLst>
                    <a:ext uri="{9D8B030D-6E8A-4147-A177-3AD203B41FA5}">
                      <a16:colId xmlns:a16="http://schemas.microsoft.com/office/drawing/2014/main" val="316424756"/>
                    </a:ext>
                  </a:extLst>
                </a:gridCol>
              </a:tblGrid>
              <a:tr h="370840">
                <a:tc>
                  <a:txBody>
                    <a:bodyPr/>
                    <a:lstStyle/>
                    <a:p>
                      <a:r>
                        <a:rPr lang="nl-NL" b="1" dirty="0"/>
                        <a:t>Type</a:t>
                      </a:r>
                    </a:p>
                  </a:txBody>
                  <a:tcPr/>
                </a:tc>
                <a:tc>
                  <a:txBody>
                    <a:bodyPr/>
                    <a:lstStyle/>
                    <a:p>
                      <a:pPr algn="r"/>
                      <a:r>
                        <a:rPr lang="nl-NL" b="1" dirty="0"/>
                        <a:t>Areaal 2018</a:t>
                      </a:r>
                    </a:p>
                  </a:txBody>
                  <a:tcPr/>
                </a:tc>
                <a:tc>
                  <a:txBody>
                    <a:bodyPr/>
                    <a:lstStyle/>
                    <a:p>
                      <a:pPr algn="r"/>
                      <a:r>
                        <a:rPr lang="nl-NL" b="1" dirty="0"/>
                        <a:t>CAGR</a:t>
                      </a:r>
                    </a:p>
                  </a:txBody>
                  <a:tcPr/>
                </a:tc>
                <a:tc>
                  <a:txBody>
                    <a:bodyPr/>
                    <a:lstStyle/>
                    <a:p>
                      <a:pPr algn="r"/>
                      <a:r>
                        <a:rPr lang="nl-NL" b="1" dirty="0"/>
                        <a:t>Areaal 2025</a:t>
                      </a:r>
                    </a:p>
                  </a:txBody>
                  <a:tcPr/>
                </a:tc>
                <a:extLst>
                  <a:ext uri="{0D108BD9-81ED-4DB2-BD59-A6C34878D82A}">
                    <a16:rowId xmlns:a16="http://schemas.microsoft.com/office/drawing/2014/main" val="4018241351"/>
                  </a:ext>
                </a:extLst>
              </a:tr>
              <a:tr h="370840">
                <a:tc>
                  <a:txBody>
                    <a:bodyPr/>
                    <a:lstStyle/>
                    <a:p>
                      <a:r>
                        <a:rPr lang="nl-NL" b="1" dirty="0"/>
                        <a:t>Low-</a:t>
                      </a:r>
                      <a:r>
                        <a:rPr lang="nl-NL" b="1" dirty="0" err="1"/>
                        <a:t>tech</a:t>
                      </a:r>
                      <a:r>
                        <a:rPr lang="nl-NL" b="1" dirty="0"/>
                        <a:t> kassen</a:t>
                      </a:r>
                    </a:p>
                  </a:txBody>
                  <a:tcPr/>
                </a:tc>
                <a:tc>
                  <a:txBody>
                    <a:bodyPr/>
                    <a:lstStyle/>
                    <a:p>
                      <a:pPr algn="r"/>
                      <a:r>
                        <a:rPr lang="nl-NL" b="1" dirty="0"/>
                        <a:t>550.000 ha</a:t>
                      </a:r>
                    </a:p>
                  </a:txBody>
                  <a:tcPr/>
                </a:tc>
                <a:tc>
                  <a:txBody>
                    <a:bodyPr/>
                    <a:lstStyle/>
                    <a:p>
                      <a:pPr algn="r"/>
                      <a:r>
                        <a:rPr lang="nl-NL" b="1" dirty="0"/>
                        <a:t>4%</a:t>
                      </a:r>
                    </a:p>
                  </a:txBody>
                  <a:tcPr/>
                </a:tc>
                <a:tc>
                  <a:txBody>
                    <a:bodyPr/>
                    <a:lstStyle/>
                    <a:p>
                      <a:pPr algn="r"/>
                      <a:r>
                        <a:rPr lang="nl-NL" b="1" u="sng" dirty="0"/>
                        <a:t>+</a:t>
                      </a:r>
                      <a:r>
                        <a:rPr lang="nl-NL" b="1" dirty="0"/>
                        <a:t> 700.000</a:t>
                      </a:r>
                      <a:r>
                        <a:rPr lang="nl-NL" b="1" baseline="0" dirty="0"/>
                        <a:t> ha</a:t>
                      </a:r>
                      <a:endParaRPr lang="nl-NL" b="1" dirty="0"/>
                    </a:p>
                  </a:txBody>
                  <a:tcPr/>
                </a:tc>
                <a:extLst>
                  <a:ext uri="{0D108BD9-81ED-4DB2-BD59-A6C34878D82A}">
                    <a16:rowId xmlns:a16="http://schemas.microsoft.com/office/drawing/2014/main" val="3416198759"/>
                  </a:ext>
                </a:extLst>
              </a:tr>
              <a:tr h="370840">
                <a:tc>
                  <a:txBody>
                    <a:bodyPr/>
                    <a:lstStyle/>
                    <a:p>
                      <a:r>
                        <a:rPr lang="nl-NL" b="1" dirty="0" err="1"/>
                        <a:t>High-tech</a:t>
                      </a:r>
                      <a:r>
                        <a:rPr lang="nl-NL" b="1" dirty="0"/>
                        <a:t> kassen</a:t>
                      </a:r>
                    </a:p>
                  </a:txBody>
                  <a:tcPr/>
                </a:tc>
                <a:tc>
                  <a:txBody>
                    <a:bodyPr/>
                    <a:lstStyle/>
                    <a:p>
                      <a:pPr algn="r"/>
                      <a:r>
                        <a:rPr lang="nl-NL" b="1" dirty="0"/>
                        <a:t>50.000 ha</a:t>
                      </a:r>
                    </a:p>
                  </a:txBody>
                  <a:tcPr/>
                </a:tc>
                <a:tc>
                  <a:txBody>
                    <a:bodyPr/>
                    <a:lstStyle/>
                    <a:p>
                      <a:pPr algn="r"/>
                      <a:r>
                        <a:rPr lang="nl-NL" b="1" dirty="0"/>
                        <a:t>7%</a:t>
                      </a:r>
                    </a:p>
                  </a:txBody>
                  <a:tcPr/>
                </a:tc>
                <a:tc>
                  <a:txBody>
                    <a:bodyPr/>
                    <a:lstStyle/>
                    <a:p>
                      <a:pPr algn="r"/>
                      <a:r>
                        <a:rPr lang="nl-NL" b="1" u="sng" dirty="0"/>
                        <a:t>+</a:t>
                      </a:r>
                      <a:r>
                        <a:rPr lang="nl-NL" b="1" dirty="0"/>
                        <a:t> 80.000 ha</a:t>
                      </a:r>
                    </a:p>
                  </a:txBody>
                  <a:tcPr/>
                </a:tc>
                <a:extLst>
                  <a:ext uri="{0D108BD9-81ED-4DB2-BD59-A6C34878D82A}">
                    <a16:rowId xmlns:a16="http://schemas.microsoft.com/office/drawing/2014/main" val="444679510"/>
                  </a:ext>
                </a:extLst>
              </a:tr>
              <a:tr h="370840">
                <a:tc>
                  <a:txBody>
                    <a:bodyPr/>
                    <a:lstStyle/>
                    <a:p>
                      <a:r>
                        <a:rPr lang="nl-NL" b="1" dirty="0" err="1"/>
                        <a:t>Vertical</a:t>
                      </a:r>
                      <a:r>
                        <a:rPr lang="nl-NL" b="1" dirty="0"/>
                        <a:t> </a:t>
                      </a:r>
                      <a:r>
                        <a:rPr lang="nl-NL" b="1" dirty="0" err="1"/>
                        <a:t>farming</a:t>
                      </a:r>
                      <a:endParaRPr lang="nl-NL" b="1" dirty="0"/>
                    </a:p>
                  </a:txBody>
                  <a:tcPr/>
                </a:tc>
                <a:tc>
                  <a:txBody>
                    <a:bodyPr/>
                    <a:lstStyle/>
                    <a:p>
                      <a:pPr algn="r"/>
                      <a:r>
                        <a:rPr lang="nl-NL" b="1" dirty="0"/>
                        <a:t>40 ha</a:t>
                      </a:r>
                    </a:p>
                  </a:txBody>
                  <a:tcPr/>
                </a:tc>
                <a:tc>
                  <a:txBody>
                    <a:bodyPr/>
                    <a:lstStyle/>
                    <a:p>
                      <a:pPr algn="r"/>
                      <a:r>
                        <a:rPr lang="nl-NL" b="1" dirty="0"/>
                        <a:t>15%</a:t>
                      </a:r>
                    </a:p>
                  </a:txBody>
                  <a:tcPr/>
                </a:tc>
                <a:tc>
                  <a:txBody>
                    <a:bodyPr/>
                    <a:lstStyle/>
                    <a:p>
                      <a:pPr algn="r"/>
                      <a:r>
                        <a:rPr lang="nl-NL" b="1" u="sng" dirty="0"/>
                        <a:t>+</a:t>
                      </a:r>
                      <a:r>
                        <a:rPr lang="nl-NL" b="1" dirty="0"/>
                        <a:t> 100 ha</a:t>
                      </a:r>
                    </a:p>
                  </a:txBody>
                  <a:tcPr/>
                </a:tc>
                <a:extLst>
                  <a:ext uri="{0D108BD9-81ED-4DB2-BD59-A6C34878D82A}">
                    <a16:rowId xmlns:a16="http://schemas.microsoft.com/office/drawing/2014/main" val="1231725210"/>
                  </a:ext>
                </a:extLst>
              </a:tr>
            </a:tbl>
          </a:graphicData>
        </a:graphic>
      </p:graphicFrame>
      <p:sp>
        <p:nvSpPr>
          <p:cNvPr id="8" name="Text Placeholder 3">
            <a:extLst>
              <a:ext uri="{FF2B5EF4-FFF2-40B4-BE49-F238E27FC236}">
                <a16:creationId xmlns:a16="http://schemas.microsoft.com/office/drawing/2014/main" id="{AFBEB765-2E6B-4505-97BD-79B32C911811}"/>
              </a:ext>
            </a:extLst>
          </p:cNvPr>
          <p:cNvSpPr txBox="1">
            <a:spLocks/>
          </p:cNvSpPr>
          <p:nvPr/>
        </p:nvSpPr>
        <p:spPr>
          <a:xfrm>
            <a:off x="476251" y="5200699"/>
            <a:ext cx="1923239" cy="33020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ct val="20000"/>
              </a:spcBef>
              <a:spcAft>
                <a:spcPts val="0"/>
              </a:spcAft>
              <a:buClr>
                <a:schemeClr val="accent2"/>
              </a:buClr>
              <a:buSzPct val="90000"/>
              <a:buFont typeface="Lucida Grande"/>
              <a:buNone/>
              <a:tabLst/>
              <a:defRPr kumimoji="0" lang="nl-NL" sz="2000" b="1" i="1" u="none" strike="noStrike" kern="1200" cap="none" spc="0" normalizeH="0" baseline="0" noProof="0">
                <a:ln>
                  <a:noFill/>
                </a:ln>
                <a:solidFill>
                  <a:schemeClr val="accent2"/>
                </a:solidFill>
                <a:effectLst/>
                <a:uLnTx/>
                <a:uFillTx/>
                <a:latin typeface="+mn-lt"/>
                <a:ea typeface="+mn-ea"/>
                <a:cs typeface="Myriad Pro Light" pitchFamily="34" charset="0"/>
              </a:defRPr>
            </a:lvl1pPr>
            <a:lvl2pPr marL="432000" marR="0" indent="-216000" algn="l" defTabSz="914400" rtl="0" eaLnBrk="1" fontAlgn="auto" latinLnBrk="0" hangingPunct="1">
              <a:lnSpc>
                <a:spcPct val="100000"/>
              </a:lnSpc>
              <a:spcBef>
                <a:spcPct val="20000"/>
              </a:spcBef>
              <a:spcAft>
                <a:spcPts val="0"/>
              </a:spcAft>
              <a:buClr>
                <a:schemeClr val="tx2"/>
              </a:buClr>
              <a:buSzPct val="90000"/>
              <a:buFont typeface="Lucida Grande"/>
              <a:buChar char="•"/>
              <a:tabLst/>
              <a:defRPr kumimoji="0" lang="nl-NL" sz="1800" b="0" i="0" u="none" strike="noStrike" kern="1200" cap="none" spc="0" normalizeH="0" baseline="0" noProof="0">
                <a:ln>
                  <a:noFill/>
                </a:ln>
                <a:solidFill>
                  <a:srgbClr val="000000"/>
                </a:solidFill>
                <a:effectLst/>
                <a:uLnTx/>
                <a:uFillTx/>
                <a:latin typeface="+mn-lt"/>
                <a:ea typeface="+mn-ea"/>
                <a:cs typeface="Myriad Pro Light" pitchFamily="34" charset="0"/>
              </a:defRPr>
            </a:lvl2pPr>
            <a:lvl3pPr marL="648000" marR="0" indent="-216000" algn="l" defTabSz="914400" rtl="0" eaLnBrk="1" fontAlgn="auto" latinLnBrk="0" hangingPunct="1">
              <a:lnSpc>
                <a:spcPct val="100000"/>
              </a:lnSpc>
              <a:spcBef>
                <a:spcPct val="20000"/>
              </a:spcBef>
              <a:spcAft>
                <a:spcPts val="0"/>
              </a:spcAft>
              <a:buClr>
                <a:schemeClr val="accent2"/>
              </a:buClr>
              <a:buSzPct val="90000"/>
              <a:buFont typeface="Lucida Grande"/>
              <a:buChar char="•"/>
              <a:tabLst/>
              <a:defRPr kumimoji="0" lang="nl-NL" sz="1600" b="0" i="0" u="none" strike="noStrike" kern="1200" cap="none" spc="0" normalizeH="0" baseline="0" noProof="0">
                <a:ln>
                  <a:noFill/>
                </a:ln>
                <a:solidFill>
                  <a:prstClr val="black"/>
                </a:solidFill>
                <a:effectLst/>
                <a:uLnTx/>
                <a:uFillTx/>
                <a:latin typeface="+mn-lt"/>
                <a:ea typeface="+mn-ea"/>
                <a:cs typeface="Mongolian Baiti" pitchFamily="66" charset="0"/>
              </a:defRPr>
            </a:lvl3pPr>
            <a:lvl4pPr marL="864000" marR="0" indent="-216000" algn="l" defTabSz="914400" rtl="0" eaLnBrk="1" fontAlgn="auto" latinLnBrk="0" hangingPunct="1">
              <a:lnSpc>
                <a:spcPct val="100000"/>
              </a:lnSpc>
              <a:spcBef>
                <a:spcPct val="20000"/>
              </a:spcBef>
              <a:spcAft>
                <a:spcPts val="0"/>
              </a:spcAft>
              <a:buClr>
                <a:srgbClr val="5E6A71"/>
              </a:buClr>
              <a:buSzPct val="80000"/>
              <a:buFont typeface="Arial" pitchFamily="34" charset="0"/>
              <a:buChar char="•"/>
              <a:tabLst/>
              <a:defRPr kumimoji="0" lang="nl-NL" sz="1600" b="0" i="0" u="none" strike="noStrike" kern="1200" cap="none" spc="0" normalizeH="0" baseline="0" noProof="0">
                <a:ln>
                  <a:noFill/>
                </a:ln>
                <a:solidFill>
                  <a:schemeClr val="tx1"/>
                </a:solidFill>
                <a:effectLst/>
                <a:uLnTx/>
                <a:uFillTx/>
                <a:latin typeface="+mn-lt"/>
                <a:ea typeface="+mn-ea"/>
                <a:cs typeface="Mongolian Baiti" pitchFamily="66" charset="0"/>
              </a:defRPr>
            </a:lvl4pPr>
            <a:lvl5pPr marL="1588" marR="0" indent="0" algn="l" defTabSz="914400" rtl="0" eaLnBrk="1" fontAlgn="auto" latinLnBrk="0" hangingPunct="1">
              <a:lnSpc>
                <a:spcPct val="100000"/>
              </a:lnSpc>
              <a:spcBef>
                <a:spcPct val="20000"/>
              </a:spcBef>
              <a:spcAft>
                <a:spcPts val="0"/>
              </a:spcAft>
              <a:buClrTx/>
              <a:buSzTx/>
              <a:buFont typeface="Arial"/>
              <a:buNone/>
              <a:tabLst/>
              <a:defRPr kumimoji="0" lang="nl-NL" sz="1800" b="1" i="1" u="none" strike="noStrike" kern="1200" cap="none" spc="0" normalizeH="0" baseline="0" noProof="0">
                <a:ln>
                  <a:noFill/>
                </a:ln>
                <a:solidFill>
                  <a:schemeClr val="tx2"/>
                </a:solidFill>
                <a:effectLst/>
                <a:uLnTx/>
                <a:uFillTx/>
                <a:latin typeface="+mn-lt"/>
                <a:ea typeface="+mn-ea"/>
                <a:cs typeface="Mongolian Baiti" pitchFamily="66" charset="0"/>
              </a:defRPr>
            </a:lvl5pPr>
            <a:lvl6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6pPr>
            <a:lvl7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7pPr>
            <a:lvl8pPr marL="3427495" indent="-228500" algn="l" defTabSz="456999" rtl="0" eaLnBrk="1" latinLnBrk="0" hangingPunct="1">
              <a:spcBef>
                <a:spcPct val="20000"/>
              </a:spcBef>
              <a:buFont typeface="Arial"/>
              <a:buChar char="•"/>
              <a:defRPr sz="2000" kern="1200">
                <a:solidFill>
                  <a:schemeClr val="tx1"/>
                </a:solidFill>
                <a:latin typeface="+mn-lt"/>
                <a:ea typeface="+mn-ea"/>
                <a:cs typeface="+mn-cs"/>
              </a:defRPr>
            </a:lvl8pPr>
            <a:lvl9pPr marL="3884495" indent="-228500" algn="l" defTabSz="456999" rtl="0" eaLnBrk="1" latinLnBrk="0" hangingPunct="1">
              <a:spcBef>
                <a:spcPct val="20000"/>
              </a:spcBef>
              <a:buFont typeface="Arial"/>
              <a:buChar char="•"/>
              <a:defRPr sz="2000" kern="1200">
                <a:solidFill>
                  <a:schemeClr val="tx1"/>
                </a:solidFill>
                <a:latin typeface="+mn-lt"/>
                <a:ea typeface="+mn-ea"/>
                <a:cs typeface="+mn-cs"/>
              </a:defRPr>
            </a:lvl9pPr>
          </a:lstStyle>
          <a:p>
            <a:r>
              <a:rPr lang="nl-NL" sz="800" b="0" dirty="0">
                <a:solidFill>
                  <a:schemeClr val="tx1"/>
                </a:solidFill>
                <a:latin typeface="Calibri" panose="020F0502020204030204" pitchFamily="34" charset="0"/>
                <a:cs typeface="Calibri" panose="020F0502020204030204" pitchFamily="34" charset="0"/>
              </a:rPr>
              <a:t>Bron: </a:t>
            </a:r>
            <a:r>
              <a:rPr lang="nl-NL" sz="800" b="0" dirty="0" err="1">
                <a:solidFill>
                  <a:schemeClr val="tx1"/>
                </a:solidFill>
                <a:latin typeface="Calibri" panose="020F0502020204030204" pitchFamily="34" charset="0"/>
                <a:cs typeface="Calibri" panose="020F0502020204030204" pitchFamily="34" charset="0"/>
              </a:rPr>
              <a:t>Cuesta</a:t>
            </a:r>
            <a:r>
              <a:rPr lang="nl-NL" sz="800" b="0" dirty="0">
                <a:solidFill>
                  <a:schemeClr val="tx1"/>
                </a:solidFill>
                <a:latin typeface="Calibri" panose="020F0502020204030204" pitchFamily="34" charset="0"/>
                <a:cs typeface="Calibri" panose="020F0502020204030204" pitchFamily="34" charset="0"/>
              </a:rPr>
              <a:t> </a:t>
            </a:r>
            <a:r>
              <a:rPr lang="nl-NL" sz="800" b="0" dirty="0" err="1">
                <a:solidFill>
                  <a:schemeClr val="tx1"/>
                </a:solidFill>
                <a:latin typeface="Calibri" panose="020F0502020204030204" pitchFamily="34" charset="0"/>
                <a:cs typeface="Calibri" panose="020F0502020204030204" pitchFamily="34" charset="0"/>
              </a:rPr>
              <a:t>Roble</a:t>
            </a:r>
            <a:r>
              <a:rPr lang="nl-NL" sz="800" b="0" dirty="0">
                <a:solidFill>
                  <a:schemeClr val="tx1"/>
                </a:solidFill>
                <a:latin typeface="Calibri" panose="020F0502020204030204" pitchFamily="34" charset="0"/>
                <a:cs typeface="Calibri" panose="020F0502020204030204" pitchFamily="34" charset="0"/>
              </a:rPr>
              <a:t> 2018, Rabobank 2020</a:t>
            </a:r>
          </a:p>
        </p:txBody>
      </p:sp>
      <p:sp>
        <p:nvSpPr>
          <p:cNvPr id="9" name="Titel 23">
            <a:extLst>
              <a:ext uri="{FF2B5EF4-FFF2-40B4-BE49-F238E27FC236}">
                <a16:creationId xmlns:a16="http://schemas.microsoft.com/office/drawing/2014/main" id="{47AF597C-AA0D-4980-A8A1-4F54FEC26708}"/>
              </a:ext>
            </a:extLst>
          </p:cNvPr>
          <p:cNvSpPr txBox="1">
            <a:spLocks/>
          </p:cNvSpPr>
          <p:nvPr/>
        </p:nvSpPr>
        <p:spPr>
          <a:xfrm>
            <a:off x="37759" y="71021"/>
            <a:ext cx="4199138" cy="912027"/>
          </a:xfrm>
          <a:prstGeom prst="rect">
            <a:avLst/>
          </a:prstGeom>
          <a:solidFill>
            <a:schemeClr val="tx2">
              <a:lumMod val="75000"/>
            </a:schemeClr>
          </a:solidFill>
        </p:spPr>
        <p:txBody>
          <a:bodyPr vert="horz" lIns="0" tIns="0" rIns="0" bIns="0" rtlCol="0" anchor="b" anchorCtr="0">
            <a:noAutofit/>
          </a:bodyPr>
          <a:lst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a:lstStyle>
          <a:p>
            <a:pPr algn="ctr"/>
            <a:r>
              <a:rPr lang="nl-NL" dirty="0">
                <a:solidFill>
                  <a:schemeClr val="bg1"/>
                </a:solidFill>
              </a:rPr>
              <a:t>      (</a:t>
            </a:r>
            <a:r>
              <a:rPr lang="nl-NL" sz="3200" dirty="0" err="1">
                <a:solidFill>
                  <a:schemeClr val="bg1"/>
                </a:solidFill>
              </a:rPr>
              <a:t>Inter</a:t>
            </a:r>
            <a:r>
              <a:rPr lang="nl-NL" sz="3200" dirty="0">
                <a:solidFill>
                  <a:schemeClr val="bg1"/>
                </a:solidFill>
              </a:rPr>
              <a:t>-)nationale Ontwikkelingen</a:t>
            </a:r>
          </a:p>
        </p:txBody>
      </p:sp>
      <p:sp>
        <p:nvSpPr>
          <p:cNvPr id="10" name="Ondertitel 6">
            <a:extLst>
              <a:ext uri="{FF2B5EF4-FFF2-40B4-BE49-F238E27FC236}">
                <a16:creationId xmlns:a16="http://schemas.microsoft.com/office/drawing/2014/main" id="{AE65BB0F-2C58-4CA3-9614-BD66D20AD8B8}"/>
              </a:ext>
            </a:extLst>
          </p:cNvPr>
          <p:cNvSpPr txBox="1">
            <a:spLocks/>
          </p:cNvSpPr>
          <p:nvPr/>
        </p:nvSpPr>
        <p:spPr>
          <a:xfrm>
            <a:off x="35697" y="983048"/>
            <a:ext cx="4201200" cy="73023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solidFill>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r>
              <a:rPr lang="nl-NL" sz="1880" b="1" dirty="0">
                <a:solidFill>
                  <a:schemeClr val="bg1"/>
                </a:solidFill>
              </a:rPr>
              <a:t>Waar liggen jullie kansen?</a:t>
            </a:r>
          </a:p>
        </p:txBody>
      </p:sp>
      <p:sp>
        <p:nvSpPr>
          <p:cNvPr id="11" name="Text Placeholder 3">
            <a:extLst>
              <a:ext uri="{FF2B5EF4-FFF2-40B4-BE49-F238E27FC236}">
                <a16:creationId xmlns:a16="http://schemas.microsoft.com/office/drawing/2014/main" id="{0C8A393D-3549-4925-B49B-65F2F1618CA3}"/>
              </a:ext>
            </a:extLst>
          </p:cNvPr>
          <p:cNvSpPr txBox="1">
            <a:spLocks/>
          </p:cNvSpPr>
          <p:nvPr/>
        </p:nvSpPr>
        <p:spPr>
          <a:xfrm>
            <a:off x="475815" y="2304651"/>
            <a:ext cx="7804151" cy="330200"/>
          </a:xfrm>
          <a:prstGeom prst="rect">
            <a:avLst/>
          </a:prstGeom>
        </p:spPr>
        <p:txBody>
          <a:bodyPr vert="horz" lIns="0" tIns="36000" rIns="0" bIns="0" rtlCol="0" anchor="t" anchorCtr="0">
            <a:noAutofit/>
          </a:bodyPr>
          <a:lstStyle>
            <a:lvl1pPr marL="0" marR="0" indent="0" algn="l" defTabSz="914378" rtl="0" eaLnBrk="1" fontAlgn="auto" latinLnBrk="0" hangingPunct="1">
              <a:lnSpc>
                <a:spcPct val="80000"/>
              </a:lnSpc>
              <a:spcBef>
                <a:spcPts val="0"/>
              </a:spcBef>
              <a:spcAft>
                <a:spcPts val="0"/>
              </a:spcAft>
              <a:buClr>
                <a:schemeClr val="accent2"/>
              </a:buClr>
              <a:buSzPct val="90000"/>
              <a:buFont typeface="Myriad for Rabobank"/>
              <a:buNone/>
              <a:tabLst/>
              <a:defRPr kumimoji="0" lang="nl-NL" sz="940" b="0" i="0" u="none" strike="noStrike" kern="1200" cap="none" spc="0" normalizeH="0" baseline="0" noProof="0">
                <a:ln>
                  <a:noFill/>
                </a:ln>
                <a:solidFill>
                  <a:schemeClr val="bg1"/>
                </a:solidFill>
                <a:effectLst/>
                <a:uLnTx/>
                <a:uFillTx/>
                <a:latin typeface="Myriad for Rabobank" panose="020B06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r>
              <a:rPr lang="nl-NL" sz="2000"/>
              <a:t>Verwachte groei van het areaal bedekte teelten 2018-2025</a:t>
            </a:r>
            <a:endParaRPr lang="nl-NL" sz="2000" dirty="0"/>
          </a:p>
        </p:txBody>
      </p:sp>
    </p:spTree>
    <p:extLst>
      <p:ext uri="{BB962C8B-B14F-4D97-AF65-F5344CB8AC3E}">
        <p14:creationId xmlns:p14="http://schemas.microsoft.com/office/powerpoint/2010/main" val="14307652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7589BC-058F-4162-8123-093BD70D05FA}"/>
              </a:ext>
            </a:extLst>
          </p:cNvPr>
          <p:cNvSpPr>
            <a:spLocks noGrp="1"/>
          </p:cNvSpPr>
          <p:nvPr>
            <p:ph type="subTitle" idx="1"/>
          </p:nvPr>
        </p:nvSpPr>
        <p:spPr/>
        <p:txBody>
          <a:bodyPr/>
          <a:lstStyle/>
          <a:p>
            <a:r>
              <a:rPr lang="en-GB" dirty="0" err="1"/>
              <a:t>Nederlandse</a:t>
            </a:r>
            <a:r>
              <a:rPr lang="en-GB" dirty="0"/>
              <a:t> </a:t>
            </a:r>
            <a:r>
              <a:rPr lang="en-GB" dirty="0" err="1"/>
              <a:t>markt</a:t>
            </a:r>
            <a:r>
              <a:rPr lang="en-GB" dirty="0"/>
              <a:t> </a:t>
            </a:r>
            <a:r>
              <a:rPr lang="en-GB" dirty="0" err="1"/>
              <a:t>schommelend</a:t>
            </a:r>
            <a:r>
              <a:rPr lang="en-GB" dirty="0"/>
              <a:t> </a:t>
            </a:r>
            <a:r>
              <a:rPr lang="en-GB" dirty="0" err="1"/>
              <a:t>rond</a:t>
            </a:r>
            <a:endParaRPr lang="en-GB" dirty="0"/>
          </a:p>
          <a:p>
            <a:r>
              <a:rPr lang="en-GB" dirty="0"/>
              <a:t>550 </a:t>
            </a:r>
            <a:r>
              <a:rPr lang="en-GB" dirty="0" err="1"/>
              <a:t>miljoen</a:t>
            </a:r>
            <a:r>
              <a:rPr lang="en-GB" dirty="0"/>
              <a:t> EUR</a:t>
            </a:r>
            <a:endParaRPr lang="nl-NL" dirty="0"/>
          </a:p>
        </p:txBody>
      </p:sp>
      <p:sp>
        <p:nvSpPr>
          <p:cNvPr id="4" name="Title 3">
            <a:extLst>
              <a:ext uri="{FF2B5EF4-FFF2-40B4-BE49-F238E27FC236}">
                <a16:creationId xmlns:a16="http://schemas.microsoft.com/office/drawing/2014/main" id="{AB55CA7F-AE33-4F48-9D7B-18DFF2C3B14F}"/>
              </a:ext>
            </a:extLst>
          </p:cNvPr>
          <p:cNvSpPr>
            <a:spLocks noGrp="1"/>
          </p:cNvSpPr>
          <p:nvPr>
            <p:ph type="title"/>
          </p:nvPr>
        </p:nvSpPr>
        <p:spPr/>
        <p:txBody>
          <a:bodyPr/>
          <a:lstStyle/>
          <a:p>
            <a:r>
              <a:rPr lang="en-GB" dirty="0" err="1"/>
              <a:t>Tuinbouwtechniek</a:t>
            </a:r>
            <a:endParaRPr lang="nl-NL" dirty="0"/>
          </a:p>
        </p:txBody>
      </p:sp>
      <p:sp>
        <p:nvSpPr>
          <p:cNvPr id="5" name="Text Placeholder 4">
            <a:extLst>
              <a:ext uri="{FF2B5EF4-FFF2-40B4-BE49-F238E27FC236}">
                <a16:creationId xmlns:a16="http://schemas.microsoft.com/office/drawing/2014/main" id="{91369F25-ABA7-48F0-A931-4816091E063D}"/>
              </a:ext>
            </a:extLst>
          </p:cNvPr>
          <p:cNvSpPr>
            <a:spLocks noGrp="1"/>
          </p:cNvSpPr>
          <p:nvPr>
            <p:ph type="body" sz="quarter" idx="12"/>
          </p:nvPr>
        </p:nvSpPr>
        <p:spPr/>
        <p:txBody>
          <a:bodyPr/>
          <a:lstStyle/>
          <a:p>
            <a:endParaRPr lang="nl-NL"/>
          </a:p>
        </p:txBody>
      </p:sp>
      <p:graphicFrame>
        <p:nvGraphicFramePr>
          <p:cNvPr id="7" name="Picture Placeholder 6">
            <a:extLst>
              <a:ext uri="{FF2B5EF4-FFF2-40B4-BE49-F238E27FC236}">
                <a16:creationId xmlns:a16="http://schemas.microsoft.com/office/drawing/2014/main" id="{00000000-0008-0000-0300-000002000000}"/>
              </a:ext>
            </a:extLst>
          </p:cNvPr>
          <p:cNvGraphicFramePr>
            <a:graphicFrameLocks noGrp="1"/>
          </p:cNvGraphicFramePr>
          <p:nvPr>
            <p:ph type="pic" sz="quarter" idx="10"/>
            <p:extLst>
              <p:ext uri="{D42A27DB-BD31-4B8C-83A1-F6EECF244321}">
                <p14:modId xmlns:p14="http://schemas.microsoft.com/office/powerpoint/2010/main" val="337274597"/>
              </p:ext>
            </p:extLst>
          </p:nvPr>
        </p:nvGraphicFramePr>
        <p:xfrm>
          <a:off x="157565" y="2417163"/>
          <a:ext cx="6086218" cy="3676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86332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nl-NL" dirty="0"/>
          </a:p>
        </p:txBody>
      </p:sp>
      <p:sp>
        <p:nvSpPr>
          <p:cNvPr id="8" name="Text Placeholder 3"/>
          <p:cNvSpPr txBox="1">
            <a:spLocks/>
          </p:cNvSpPr>
          <p:nvPr/>
        </p:nvSpPr>
        <p:spPr>
          <a:xfrm>
            <a:off x="476251" y="5200699"/>
            <a:ext cx="1923239" cy="33020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ct val="20000"/>
              </a:spcBef>
              <a:spcAft>
                <a:spcPts val="0"/>
              </a:spcAft>
              <a:buClr>
                <a:schemeClr val="accent2"/>
              </a:buClr>
              <a:buSzPct val="90000"/>
              <a:buFont typeface="Lucida Grande"/>
              <a:buNone/>
              <a:tabLst/>
              <a:defRPr kumimoji="0" lang="nl-NL" sz="2000" b="1" i="1" u="none" strike="noStrike" kern="1200" cap="none" spc="0" normalizeH="0" baseline="0" noProof="0">
                <a:ln>
                  <a:noFill/>
                </a:ln>
                <a:solidFill>
                  <a:schemeClr val="accent2"/>
                </a:solidFill>
                <a:effectLst/>
                <a:uLnTx/>
                <a:uFillTx/>
                <a:latin typeface="+mn-lt"/>
                <a:ea typeface="+mn-ea"/>
                <a:cs typeface="Myriad Pro Light" pitchFamily="34" charset="0"/>
              </a:defRPr>
            </a:lvl1pPr>
            <a:lvl2pPr marL="432000" marR="0" indent="-216000" algn="l" defTabSz="914400" rtl="0" eaLnBrk="1" fontAlgn="auto" latinLnBrk="0" hangingPunct="1">
              <a:lnSpc>
                <a:spcPct val="100000"/>
              </a:lnSpc>
              <a:spcBef>
                <a:spcPct val="20000"/>
              </a:spcBef>
              <a:spcAft>
                <a:spcPts val="0"/>
              </a:spcAft>
              <a:buClr>
                <a:schemeClr val="tx2"/>
              </a:buClr>
              <a:buSzPct val="90000"/>
              <a:buFont typeface="Lucida Grande"/>
              <a:buChar char="•"/>
              <a:tabLst/>
              <a:defRPr kumimoji="0" lang="nl-NL" sz="1800" b="0" i="0" u="none" strike="noStrike" kern="1200" cap="none" spc="0" normalizeH="0" baseline="0" noProof="0">
                <a:ln>
                  <a:noFill/>
                </a:ln>
                <a:solidFill>
                  <a:srgbClr val="000000"/>
                </a:solidFill>
                <a:effectLst/>
                <a:uLnTx/>
                <a:uFillTx/>
                <a:latin typeface="+mn-lt"/>
                <a:ea typeface="+mn-ea"/>
                <a:cs typeface="Myriad Pro Light" pitchFamily="34" charset="0"/>
              </a:defRPr>
            </a:lvl2pPr>
            <a:lvl3pPr marL="648000" marR="0" indent="-216000" algn="l" defTabSz="914400" rtl="0" eaLnBrk="1" fontAlgn="auto" latinLnBrk="0" hangingPunct="1">
              <a:lnSpc>
                <a:spcPct val="100000"/>
              </a:lnSpc>
              <a:spcBef>
                <a:spcPct val="20000"/>
              </a:spcBef>
              <a:spcAft>
                <a:spcPts val="0"/>
              </a:spcAft>
              <a:buClr>
                <a:schemeClr val="accent2"/>
              </a:buClr>
              <a:buSzPct val="90000"/>
              <a:buFont typeface="Lucida Grande"/>
              <a:buChar char="•"/>
              <a:tabLst/>
              <a:defRPr kumimoji="0" lang="nl-NL" sz="1600" b="0" i="0" u="none" strike="noStrike" kern="1200" cap="none" spc="0" normalizeH="0" baseline="0" noProof="0">
                <a:ln>
                  <a:noFill/>
                </a:ln>
                <a:solidFill>
                  <a:prstClr val="black"/>
                </a:solidFill>
                <a:effectLst/>
                <a:uLnTx/>
                <a:uFillTx/>
                <a:latin typeface="+mn-lt"/>
                <a:ea typeface="+mn-ea"/>
                <a:cs typeface="Mongolian Baiti" pitchFamily="66" charset="0"/>
              </a:defRPr>
            </a:lvl3pPr>
            <a:lvl4pPr marL="864000" marR="0" indent="-216000" algn="l" defTabSz="914400" rtl="0" eaLnBrk="1" fontAlgn="auto" latinLnBrk="0" hangingPunct="1">
              <a:lnSpc>
                <a:spcPct val="100000"/>
              </a:lnSpc>
              <a:spcBef>
                <a:spcPct val="20000"/>
              </a:spcBef>
              <a:spcAft>
                <a:spcPts val="0"/>
              </a:spcAft>
              <a:buClr>
                <a:srgbClr val="5E6A71"/>
              </a:buClr>
              <a:buSzPct val="80000"/>
              <a:buFont typeface="Arial" pitchFamily="34" charset="0"/>
              <a:buChar char="•"/>
              <a:tabLst/>
              <a:defRPr kumimoji="0" lang="nl-NL" sz="1600" b="0" i="0" u="none" strike="noStrike" kern="1200" cap="none" spc="0" normalizeH="0" baseline="0" noProof="0">
                <a:ln>
                  <a:noFill/>
                </a:ln>
                <a:solidFill>
                  <a:schemeClr val="tx1"/>
                </a:solidFill>
                <a:effectLst/>
                <a:uLnTx/>
                <a:uFillTx/>
                <a:latin typeface="+mn-lt"/>
                <a:ea typeface="+mn-ea"/>
                <a:cs typeface="Mongolian Baiti" pitchFamily="66" charset="0"/>
              </a:defRPr>
            </a:lvl4pPr>
            <a:lvl5pPr marL="1588" marR="0" indent="0" algn="l" defTabSz="914400" rtl="0" eaLnBrk="1" fontAlgn="auto" latinLnBrk="0" hangingPunct="1">
              <a:lnSpc>
                <a:spcPct val="100000"/>
              </a:lnSpc>
              <a:spcBef>
                <a:spcPct val="20000"/>
              </a:spcBef>
              <a:spcAft>
                <a:spcPts val="0"/>
              </a:spcAft>
              <a:buClrTx/>
              <a:buSzTx/>
              <a:buFont typeface="Arial"/>
              <a:buNone/>
              <a:tabLst/>
              <a:defRPr kumimoji="0" lang="nl-NL" sz="1800" b="1" i="1" u="none" strike="noStrike" kern="1200" cap="none" spc="0" normalizeH="0" baseline="0" noProof="0">
                <a:ln>
                  <a:noFill/>
                </a:ln>
                <a:solidFill>
                  <a:schemeClr val="tx2"/>
                </a:solidFill>
                <a:effectLst/>
                <a:uLnTx/>
                <a:uFillTx/>
                <a:latin typeface="+mn-lt"/>
                <a:ea typeface="+mn-ea"/>
                <a:cs typeface="Mongolian Baiti" pitchFamily="66" charset="0"/>
              </a:defRPr>
            </a:lvl5pPr>
            <a:lvl6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6pPr>
            <a:lvl7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7pPr>
            <a:lvl8pPr marL="3427495" indent="-228500" algn="l" defTabSz="456999" rtl="0" eaLnBrk="1" latinLnBrk="0" hangingPunct="1">
              <a:spcBef>
                <a:spcPct val="20000"/>
              </a:spcBef>
              <a:buFont typeface="Arial"/>
              <a:buChar char="•"/>
              <a:defRPr sz="2000" kern="1200">
                <a:solidFill>
                  <a:schemeClr val="tx1"/>
                </a:solidFill>
                <a:latin typeface="+mn-lt"/>
                <a:ea typeface="+mn-ea"/>
                <a:cs typeface="+mn-cs"/>
              </a:defRPr>
            </a:lvl8pPr>
            <a:lvl9pPr marL="3884495" indent="-228500" algn="l" defTabSz="456999" rtl="0" eaLnBrk="1" latinLnBrk="0" hangingPunct="1">
              <a:spcBef>
                <a:spcPct val="20000"/>
              </a:spcBef>
              <a:buFont typeface="Arial"/>
              <a:buChar char="•"/>
              <a:defRPr sz="2000" kern="1200">
                <a:solidFill>
                  <a:schemeClr val="tx1"/>
                </a:solidFill>
                <a:latin typeface="+mn-lt"/>
                <a:ea typeface="+mn-ea"/>
                <a:cs typeface="+mn-cs"/>
              </a:defRPr>
            </a:lvl9pPr>
          </a:lstStyle>
          <a:p>
            <a:r>
              <a:rPr lang="nl-NL" sz="800" b="0" dirty="0">
                <a:solidFill>
                  <a:schemeClr val="tx1"/>
                </a:solidFill>
                <a:latin typeface="Calibri" panose="020F0502020204030204" pitchFamily="34" charset="0"/>
                <a:cs typeface="Calibri" panose="020F0502020204030204" pitchFamily="34" charset="0"/>
              </a:rPr>
              <a:t>Bron: </a:t>
            </a:r>
            <a:r>
              <a:rPr lang="nl-NL" sz="800" b="0" dirty="0" err="1">
                <a:solidFill>
                  <a:schemeClr val="tx1"/>
                </a:solidFill>
                <a:latin typeface="Calibri" panose="020F0502020204030204" pitchFamily="34" charset="0"/>
                <a:cs typeface="Calibri" panose="020F0502020204030204" pitchFamily="34" charset="0"/>
              </a:rPr>
              <a:t>Cuesta</a:t>
            </a:r>
            <a:r>
              <a:rPr lang="nl-NL" sz="800" b="0" dirty="0">
                <a:solidFill>
                  <a:schemeClr val="tx1"/>
                </a:solidFill>
                <a:latin typeface="Calibri" panose="020F0502020204030204" pitchFamily="34" charset="0"/>
                <a:cs typeface="Calibri" panose="020F0502020204030204" pitchFamily="34" charset="0"/>
              </a:rPr>
              <a:t> </a:t>
            </a:r>
            <a:r>
              <a:rPr lang="nl-NL" sz="800" b="0" dirty="0" err="1">
                <a:solidFill>
                  <a:schemeClr val="tx1"/>
                </a:solidFill>
                <a:latin typeface="Calibri" panose="020F0502020204030204" pitchFamily="34" charset="0"/>
                <a:cs typeface="Calibri" panose="020F0502020204030204" pitchFamily="34" charset="0"/>
              </a:rPr>
              <a:t>Roble</a:t>
            </a:r>
            <a:r>
              <a:rPr lang="nl-NL" sz="800" b="0" dirty="0">
                <a:solidFill>
                  <a:schemeClr val="tx1"/>
                </a:solidFill>
                <a:latin typeface="Calibri" panose="020F0502020204030204" pitchFamily="34" charset="0"/>
                <a:cs typeface="Calibri" panose="020F0502020204030204" pitchFamily="34" charset="0"/>
              </a:rPr>
              <a:t> 2018, Rabobank 2020</a:t>
            </a:r>
          </a:p>
        </p:txBody>
      </p:sp>
      <p:sp>
        <p:nvSpPr>
          <p:cNvPr id="11" name="Titel 23">
            <a:extLst>
              <a:ext uri="{FF2B5EF4-FFF2-40B4-BE49-F238E27FC236}">
                <a16:creationId xmlns:a16="http://schemas.microsoft.com/office/drawing/2014/main" id="{34B07B71-1D1F-4962-9665-B5119DF2148A}"/>
              </a:ext>
            </a:extLst>
          </p:cNvPr>
          <p:cNvSpPr txBox="1">
            <a:spLocks/>
          </p:cNvSpPr>
          <p:nvPr/>
        </p:nvSpPr>
        <p:spPr>
          <a:xfrm>
            <a:off x="35697" y="242455"/>
            <a:ext cx="4199138" cy="730230"/>
          </a:xfrm>
          <a:prstGeom prst="rect">
            <a:avLst/>
          </a:prstGeom>
          <a:solidFill>
            <a:schemeClr val="tx2">
              <a:lumMod val="75000"/>
            </a:schemeClr>
          </a:solidFill>
        </p:spPr>
        <p:txBody>
          <a:bodyPr vert="horz" lIns="0" tIns="0" rIns="0" bIns="0" rtlCol="0" anchor="b" anchorCtr="0">
            <a:noAutofit/>
          </a:bodyPr>
          <a:lst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a:lstStyle>
          <a:p>
            <a:r>
              <a:rPr lang="nl-NL" dirty="0">
                <a:solidFill>
                  <a:schemeClr val="bg1"/>
                </a:solidFill>
              </a:rPr>
              <a:t>      </a:t>
            </a:r>
            <a:r>
              <a:rPr lang="nl-NL" sz="3200" dirty="0">
                <a:solidFill>
                  <a:schemeClr val="bg1"/>
                </a:solidFill>
              </a:rPr>
              <a:t>Tuinbouwtechniek</a:t>
            </a:r>
          </a:p>
        </p:txBody>
      </p:sp>
      <p:sp>
        <p:nvSpPr>
          <p:cNvPr id="12" name="Ondertitel 6">
            <a:extLst>
              <a:ext uri="{FF2B5EF4-FFF2-40B4-BE49-F238E27FC236}">
                <a16:creationId xmlns:a16="http://schemas.microsoft.com/office/drawing/2014/main" id="{EAC8510B-7278-4DA7-82EE-B84F9E755E6F}"/>
              </a:ext>
            </a:extLst>
          </p:cNvPr>
          <p:cNvSpPr txBox="1">
            <a:spLocks/>
          </p:cNvSpPr>
          <p:nvPr/>
        </p:nvSpPr>
        <p:spPr>
          <a:xfrm>
            <a:off x="35697" y="983048"/>
            <a:ext cx="4201200" cy="53640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solidFill>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r>
              <a:rPr lang="nl-NL" sz="1880" b="1" dirty="0">
                <a:solidFill>
                  <a:schemeClr val="bg1"/>
                </a:solidFill>
              </a:rPr>
              <a:t>Groei</a:t>
            </a:r>
          </a:p>
        </p:txBody>
      </p:sp>
      <p:pic>
        <p:nvPicPr>
          <p:cNvPr id="9" name="Content Placeholder 5">
            <a:extLst>
              <a:ext uri="{FF2B5EF4-FFF2-40B4-BE49-F238E27FC236}">
                <a16:creationId xmlns:a16="http://schemas.microsoft.com/office/drawing/2014/main" id="{223DDB9F-5C8C-4B20-B014-D02F60A5CFF1}"/>
              </a:ext>
            </a:extLst>
          </p:cNvPr>
          <p:cNvPicPr>
            <a:picLocks noChangeAspect="1"/>
          </p:cNvPicPr>
          <p:nvPr/>
        </p:nvPicPr>
        <p:blipFill>
          <a:blip r:embed="rId2"/>
          <a:stretch>
            <a:fillRect/>
          </a:stretch>
        </p:blipFill>
        <p:spPr>
          <a:xfrm>
            <a:off x="476250" y="3015888"/>
            <a:ext cx="7804150" cy="2861283"/>
          </a:xfrm>
          <a:prstGeom prst="rect">
            <a:avLst/>
          </a:prstGeom>
        </p:spPr>
      </p:pic>
      <p:sp>
        <p:nvSpPr>
          <p:cNvPr id="10" name="Text Placeholder 3">
            <a:extLst>
              <a:ext uri="{FF2B5EF4-FFF2-40B4-BE49-F238E27FC236}">
                <a16:creationId xmlns:a16="http://schemas.microsoft.com/office/drawing/2014/main" id="{17418937-F36F-4D89-B702-46FFC3DF1515}"/>
              </a:ext>
            </a:extLst>
          </p:cNvPr>
          <p:cNvSpPr>
            <a:spLocks noGrp="1"/>
          </p:cNvSpPr>
          <p:nvPr>
            <p:ph type="body" sz="quarter" idx="12"/>
          </p:nvPr>
        </p:nvSpPr>
        <p:spPr>
          <a:xfrm>
            <a:off x="476250" y="2181874"/>
            <a:ext cx="7804151" cy="330200"/>
          </a:xfrm>
        </p:spPr>
        <p:txBody>
          <a:bodyPr/>
          <a:lstStyle/>
          <a:p>
            <a:r>
              <a:rPr lang="nl-NL" sz="2000" dirty="0"/>
              <a:t>Marktomvang Nederlandse glastuinbouw wisselt jaarlijks </a:t>
            </a:r>
          </a:p>
        </p:txBody>
      </p:sp>
    </p:spTree>
    <p:extLst>
      <p:ext uri="{BB962C8B-B14F-4D97-AF65-F5344CB8AC3E}">
        <p14:creationId xmlns:p14="http://schemas.microsoft.com/office/powerpoint/2010/main" val="23716065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21C4A5-98F2-7545-875B-39B2F4500447}" type="slidenum">
              <a:rPr lang="nl-NL" smtClean="0"/>
              <a:pPr/>
              <a:t>8</a:t>
            </a:fld>
            <a:endParaRPr lang="nl-NL"/>
          </a:p>
        </p:txBody>
      </p:sp>
      <p:sp>
        <p:nvSpPr>
          <p:cNvPr id="8" name="Text Placeholder 3"/>
          <p:cNvSpPr txBox="1">
            <a:spLocks/>
          </p:cNvSpPr>
          <p:nvPr/>
        </p:nvSpPr>
        <p:spPr>
          <a:xfrm>
            <a:off x="476251" y="5200699"/>
            <a:ext cx="1923239" cy="33020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ct val="20000"/>
              </a:spcBef>
              <a:spcAft>
                <a:spcPts val="0"/>
              </a:spcAft>
              <a:buClr>
                <a:schemeClr val="accent2"/>
              </a:buClr>
              <a:buSzPct val="90000"/>
              <a:buFont typeface="Lucida Grande"/>
              <a:buNone/>
              <a:tabLst/>
              <a:defRPr kumimoji="0" lang="nl-NL" sz="2000" b="1" i="1" u="none" strike="noStrike" kern="1200" cap="none" spc="0" normalizeH="0" baseline="0" noProof="0">
                <a:ln>
                  <a:noFill/>
                </a:ln>
                <a:solidFill>
                  <a:schemeClr val="accent2"/>
                </a:solidFill>
                <a:effectLst/>
                <a:uLnTx/>
                <a:uFillTx/>
                <a:latin typeface="+mn-lt"/>
                <a:ea typeface="+mn-ea"/>
                <a:cs typeface="Myriad Pro Light" pitchFamily="34" charset="0"/>
              </a:defRPr>
            </a:lvl1pPr>
            <a:lvl2pPr marL="432000" marR="0" indent="-216000" algn="l" defTabSz="914400" rtl="0" eaLnBrk="1" fontAlgn="auto" latinLnBrk="0" hangingPunct="1">
              <a:lnSpc>
                <a:spcPct val="100000"/>
              </a:lnSpc>
              <a:spcBef>
                <a:spcPct val="20000"/>
              </a:spcBef>
              <a:spcAft>
                <a:spcPts val="0"/>
              </a:spcAft>
              <a:buClr>
                <a:schemeClr val="tx2"/>
              </a:buClr>
              <a:buSzPct val="90000"/>
              <a:buFont typeface="Lucida Grande"/>
              <a:buChar char="•"/>
              <a:tabLst/>
              <a:defRPr kumimoji="0" lang="nl-NL" sz="1800" b="0" i="0" u="none" strike="noStrike" kern="1200" cap="none" spc="0" normalizeH="0" baseline="0" noProof="0">
                <a:ln>
                  <a:noFill/>
                </a:ln>
                <a:solidFill>
                  <a:srgbClr val="000000"/>
                </a:solidFill>
                <a:effectLst/>
                <a:uLnTx/>
                <a:uFillTx/>
                <a:latin typeface="+mn-lt"/>
                <a:ea typeface="+mn-ea"/>
                <a:cs typeface="Myriad Pro Light" pitchFamily="34" charset="0"/>
              </a:defRPr>
            </a:lvl2pPr>
            <a:lvl3pPr marL="648000" marR="0" indent="-216000" algn="l" defTabSz="914400" rtl="0" eaLnBrk="1" fontAlgn="auto" latinLnBrk="0" hangingPunct="1">
              <a:lnSpc>
                <a:spcPct val="100000"/>
              </a:lnSpc>
              <a:spcBef>
                <a:spcPct val="20000"/>
              </a:spcBef>
              <a:spcAft>
                <a:spcPts val="0"/>
              </a:spcAft>
              <a:buClr>
                <a:schemeClr val="accent2"/>
              </a:buClr>
              <a:buSzPct val="90000"/>
              <a:buFont typeface="Lucida Grande"/>
              <a:buChar char="•"/>
              <a:tabLst/>
              <a:defRPr kumimoji="0" lang="nl-NL" sz="1600" b="0" i="0" u="none" strike="noStrike" kern="1200" cap="none" spc="0" normalizeH="0" baseline="0" noProof="0">
                <a:ln>
                  <a:noFill/>
                </a:ln>
                <a:solidFill>
                  <a:prstClr val="black"/>
                </a:solidFill>
                <a:effectLst/>
                <a:uLnTx/>
                <a:uFillTx/>
                <a:latin typeface="+mn-lt"/>
                <a:ea typeface="+mn-ea"/>
                <a:cs typeface="Mongolian Baiti" pitchFamily="66" charset="0"/>
              </a:defRPr>
            </a:lvl3pPr>
            <a:lvl4pPr marL="864000" marR="0" indent="-216000" algn="l" defTabSz="914400" rtl="0" eaLnBrk="1" fontAlgn="auto" latinLnBrk="0" hangingPunct="1">
              <a:lnSpc>
                <a:spcPct val="100000"/>
              </a:lnSpc>
              <a:spcBef>
                <a:spcPct val="20000"/>
              </a:spcBef>
              <a:spcAft>
                <a:spcPts val="0"/>
              </a:spcAft>
              <a:buClr>
                <a:srgbClr val="5E6A71"/>
              </a:buClr>
              <a:buSzPct val="80000"/>
              <a:buFont typeface="Arial" pitchFamily="34" charset="0"/>
              <a:buChar char="•"/>
              <a:tabLst/>
              <a:defRPr kumimoji="0" lang="nl-NL" sz="1600" b="0" i="0" u="none" strike="noStrike" kern="1200" cap="none" spc="0" normalizeH="0" baseline="0" noProof="0">
                <a:ln>
                  <a:noFill/>
                </a:ln>
                <a:solidFill>
                  <a:schemeClr val="tx1"/>
                </a:solidFill>
                <a:effectLst/>
                <a:uLnTx/>
                <a:uFillTx/>
                <a:latin typeface="+mn-lt"/>
                <a:ea typeface="+mn-ea"/>
                <a:cs typeface="Mongolian Baiti" pitchFamily="66" charset="0"/>
              </a:defRPr>
            </a:lvl4pPr>
            <a:lvl5pPr marL="1588" marR="0" indent="0" algn="l" defTabSz="914400" rtl="0" eaLnBrk="1" fontAlgn="auto" latinLnBrk="0" hangingPunct="1">
              <a:lnSpc>
                <a:spcPct val="100000"/>
              </a:lnSpc>
              <a:spcBef>
                <a:spcPct val="20000"/>
              </a:spcBef>
              <a:spcAft>
                <a:spcPts val="0"/>
              </a:spcAft>
              <a:buClrTx/>
              <a:buSzTx/>
              <a:buFont typeface="Arial"/>
              <a:buNone/>
              <a:tabLst/>
              <a:defRPr kumimoji="0" lang="nl-NL" sz="1800" b="1" i="1" u="none" strike="noStrike" kern="1200" cap="none" spc="0" normalizeH="0" baseline="0" noProof="0">
                <a:ln>
                  <a:noFill/>
                </a:ln>
                <a:solidFill>
                  <a:schemeClr val="tx2"/>
                </a:solidFill>
                <a:effectLst/>
                <a:uLnTx/>
                <a:uFillTx/>
                <a:latin typeface="+mn-lt"/>
                <a:ea typeface="+mn-ea"/>
                <a:cs typeface="Mongolian Baiti" pitchFamily="66" charset="0"/>
              </a:defRPr>
            </a:lvl5pPr>
            <a:lvl6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6pPr>
            <a:lvl7pPr marL="177800" indent="-177800" algn="l" defTabSz="456999" rtl="0" eaLnBrk="1" latinLnBrk="0" hangingPunct="1">
              <a:lnSpc>
                <a:spcPct val="90000"/>
              </a:lnSpc>
              <a:spcBef>
                <a:spcPct val="20000"/>
              </a:spcBef>
              <a:buFont typeface="Arial"/>
              <a:buChar char="•"/>
              <a:defRPr sz="1600" kern="1200">
                <a:solidFill>
                  <a:schemeClr val="tx1"/>
                </a:solidFill>
                <a:latin typeface="+mn-lt"/>
                <a:ea typeface="+mn-ea"/>
                <a:cs typeface="+mn-cs"/>
              </a:defRPr>
            </a:lvl7pPr>
            <a:lvl8pPr marL="3427495" indent="-228500" algn="l" defTabSz="456999" rtl="0" eaLnBrk="1" latinLnBrk="0" hangingPunct="1">
              <a:spcBef>
                <a:spcPct val="20000"/>
              </a:spcBef>
              <a:buFont typeface="Arial"/>
              <a:buChar char="•"/>
              <a:defRPr sz="2000" kern="1200">
                <a:solidFill>
                  <a:schemeClr val="tx1"/>
                </a:solidFill>
                <a:latin typeface="+mn-lt"/>
                <a:ea typeface="+mn-ea"/>
                <a:cs typeface="+mn-cs"/>
              </a:defRPr>
            </a:lvl8pPr>
            <a:lvl9pPr marL="3884495" indent="-228500" algn="l" defTabSz="456999" rtl="0" eaLnBrk="1" latinLnBrk="0" hangingPunct="1">
              <a:spcBef>
                <a:spcPct val="20000"/>
              </a:spcBef>
              <a:buFont typeface="Arial"/>
              <a:buChar char="•"/>
              <a:defRPr sz="2000" kern="1200">
                <a:solidFill>
                  <a:schemeClr val="tx1"/>
                </a:solidFill>
                <a:latin typeface="+mn-lt"/>
                <a:ea typeface="+mn-ea"/>
                <a:cs typeface="+mn-cs"/>
              </a:defRPr>
            </a:lvl9pPr>
          </a:lstStyle>
          <a:p>
            <a:r>
              <a:rPr lang="nl-NL" sz="800" b="0" dirty="0">
                <a:solidFill>
                  <a:schemeClr val="tx1"/>
                </a:solidFill>
                <a:latin typeface="Calibri" panose="020F0502020204030204" pitchFamily="34" charset="0"/>
                <a:cs typeface="Calibri" panose="020F0502020204030204" pitchFamily="34" charset="0"/>
              </a:rPr>
              <a:t>Bron: </a:t>
            </a:r>
            <a:r>
              <a:rPr lang="nl-NL" sz="800" b="0" dirty="0" err="1">
                <a:solidFill>
                  <a:schemeClr val="tx1"/>
                </a:solidFill>
                <a:latin typeface="Calibri" panose="020F0502020204030204" pitchFamily="34" charset="0"/>
                <a:cs typeface="Calibri" panose="020F0502020204030204" pitchFamily="34" charset="0"/>
              </a:rPr>
              <a:t>Cuesta</a:t>
            </a:r>
            <a:r>
              <a:rPr lang="nl-NL" sz="800" b="0" dirty="0">
                <a:solidFill>
                  <a:schemeClr val="tx1"/>
                </a:solidFill>
                <a:latin typeface="Calibri" panose="020F0502020204030204" pitchFamily="34" charset="0"/>
                <a:cs typeface="Calibri" panose="020F0502020204030204" pitchFamily="34" charset="0"/>
              </a:rPr>
              <a:t> </a:t>
            </a:r>
            <a:r>
              <a:rPr lang="nl-NL" sz="800" b="0" dirty="0" err="1">
                <a:solidFill>
                  <a:schemeClr val="tx1"/>
                </a:solidFill>
                <a:latin typeface="Calibri" panose="020F0502020204030204" pitchFamily="34" charset="0"/>
                <a:cs typeface="Calibri" panose="020F0502020204030204" pitchFamily="34" charset="0"/>
              </a:rPr>
              <a:t>Roble</a:t>
            </a:r>
            <a:r>
              <a:rPr lang="nl-NL" sz="800" b="0" dirty="0">
                <a:solidFill>
                  <a:schemeClr val="tx1"/>
                </a:solidFill>
                <a:latin typeface="Calibri" panose="020F0502020204030204" pitchFamily="34" charset="0"/>
                <a:cs typeface="Calibri" panose="020F0502020204030204" pitchFamily="34" charset="0"/>
              </a:rPr>
              <a:t> 2018, Rabobank 2020</a:t>
            </a:r>
          </a:p>
        </p:txBody>
      </p:sp>
      <p:sp>
        <p:nvSpPr>
          <p:cNvPr id="11" name="Titel 23">
            <a:extLst>
              <a:ext uri="{FF2B5EF4-FFF2-40B4-BE49-F238E27FC236}">
                <a16:creationId xmlns:a16="http://schemas.microsoft.com/office/drawing/2014/main" id="{34B07B71-1D1F-4962-9665-B5119DF2148A}"/>
              </a:ext>
            </a:extLst>
          </p:cNvPr>
          <p:cNvSpPr txBox="1">
            <a:spLocks/>
          </p:cNvSpPr>
          <p:nvPr/>
        </p:nvSpPr>
        <p:spPr>
          <a:xfrm>
            <a:off x="35697" y="242455"/>
            <a:ext cx="4199138" cy="730230"/>
          </a:xfrm>
          <a:prstGeom prst="rect">
            <a:avLst/>
          </a:prstGeom>
          <a:solidFill>
            <a:schemeClr val="tx2">
              <a:lumMod val="75000"/>
            </a:schemeClr>
          </a:solidFill>
        </p:spPr>
        <p:txBody>
          <a:bodyPr vert="horz" lIns="0" tIns="0" rIns="0" bIns="0" rtlCol="0" anchor="b" anchorCtr="0">
            <a:noAutofit/>
          </a:bodyPr>
          <a:lst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a:lstStyle>
          <a:p>
            <a:r>
              <a:rPr lang="nl-NL" dirty="0">
                <a:solidFill>
                  <a:schemeClr val="bg1"/>
                </a:solidFill>
              </a:rPr>
              <a:t>      </a:t>
            </a:r>
            <a:r>
              <a:rPr lang="nl-NL" sz="3200" dirty="0">
                <a:solidFill>
                  <a:schemeClr val="bg1"/>
                </a:solidFill>
              </a:rPr>
              <a:t>Tuinbouwtechniek</a:t>
            </a:r>
          </a:p>
        </p:txBody>
      </p:sp>
      <p:sp>
        <p:nvSpPr>
          <p:cNvPr id="12" name="Ondertitel 6">
            <a:extLst>
              <a:ext uri="{FF2B5EF4-FFF2-40B4-BE49-F238E27FC236}">
                <a16:creationId xmlns:a16="http://schemas.microsoft.com/office/drawing/2014/main" id="{EAC8510B-7278-4DA7-82EE-B84F9E755E6F}"/>
              </a:ext>
            </a:extLst>
          </p:cNvPr>
          <p:cNvSpPr txBox="1">
            <a:spLocks/>
          </p:cNvSpPr>
          <p:nvPr/>
        </p:nvSpPr>
        <p:spPr>
          <a:xfrm>
            <a:off x="35697" y="983048"/>
            <a:ext cx="4201200" cy="73023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solidFill>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r>
              <a:rPr lang="nl-NL" sz="1880" b="1" i="1" dirty="0">
                <a:solidFill>
                  <a:schemeClr val="bg1"/>
                </a:solidFill>
              </a:rPr>
              <a:t>Ontwikkelingen in de wereld</a:t>
            </a:r>
            <a:endParaRPr lang="nl-NL" sz="1880" b="1" dirty="0">
              <a:solidFill>
                <a:schemeClr val="bg1"/>
              </a:solidFill>
            </a:endParaRPr>
          </a:p>
        </p:txBody>
      </p:sp>
      <p:graphicFrame>
        <p:nvGraphicFramePr>
          <p:cNvPr id="13" name="Content Placeholder 6">
            <a:extLst>
              <a:ext uri="{FF2B5EF4-FFF2-40B4-BE49-F238E27FC236}">
                <a16:creationId xmlns:a16="http://schemas.microsoft.com/office/drawing/2014/main" id="{794F76D3-2BDF-4E5C-B236-7ACF28E9AD00}"/>
              </a:ext>
            </a:extLst>
          </p:cNvPr>
          <p:cNvGraphicFramePr>
            <a:graphicFrameLocks/>
          </p:cNvGraphicFramePr>
          <p:nvPr>
            <p:extLst>
              <p:ext uri="{D42A27DB-BD31-4B8C-83A1-F6EECF244321}">
                <p14:modId xmlns:p14="http://schemas.microsoft.com/office/powerpoint/2010/main" val="2329073634"/>
              </p:ext>
            </p:extLst>
          </p:nvPr>
        </p:nvGraphicFramePr>
        <p:xfrm>
          <a:off x="332434" y="2979342"/>
          <a:ext cx="7804151" cy="2123440"/>
        </p:xfrm>
        <a:graphic>
          <a:graphicData uri="http://schemas.openxmlformats.org/drawingml/2006/table">
            <a:tbl>
              <a:tblPr firstRow="1" bandRow="1">
                <a:tableStyleId>{5C22544A-7EE6-4342-B048-85BDC9FD1C3A}</a:tableStyleId>
              </a:tblPr>
              <a:tblGrid>
                <a:gridCol w="1724133">
                  <a:extLst>
                    <a:ext uri="{9D8B030D-6E8A-4147-A177-3AD203B41FA5}">
                      <a16:colId xmlns:a16="http://schemas.microsoft.com/office/drawing/2014/main" val="4187233975"/>
                    </a:ext>
                  </a:extLst>
                </a:gridCol>
                <a:gridCol w="1451962">
                  <a:extLst>
                    <a:ext uri="{9D8B030D-6E8A-4147-A177-3AD203B41FA5}">
                      <a16:colId xmlns:a16="http://schemas.microsoft.com/office/drawing/2014/main" val="2838859791"/>
                    </a:ext>
                  </a:extLst>
                </a:gridCol>
                <a:gridCol w="1451962">
                  <a:extLst>
                    <a:ext uri="{9D8B030D-6E8A-4147-A177-3AD203B41FA5}">
                      <a16:colId xmlns:a16="http://schemas.microsoft.com/office/drawing/2014/main" val="1042498491"/>
                    </a:ext>
                  </a:extLst>
                </a:gridCol>
                <a:gridCol w="1588047">
                  <a:extLst>
                    <a:ext uri="{9D8B030D-6E8A-4147-A177-3AD203B41FA5}">
                      <a16:colId xmlns:a16="http://schemas.microsoft.com/office/drawing/2014/main" val="3056321073"/>
                    </a:ext>
                  </a:extLst>
                </a:gridCol>
                <a:gridCol w="1588047">
                  <a:extLst>
                    <a:ext uri="{9D8B030D-6E8A-4147-A177-3AD203B41FA5}">
                      <a16:colId xmlns:a16="http://schemas.microsoft.com/office/drawing/2014/main" val="316424756"/>
                    </a:ext>
                  </a:extLst>
                </a:gridCol>
              </a:tblGrid>
              <a:tr h="370840">
                <a:tc>
                  <a:txBody>
                    <a:bodyPr/>
                    <a:lstStyle/>
                    <a:p>
                      <a:r>
                        <a:rPr lang="nl-NL" baseline="0" dirty="0"/>
                        <a:t>Leverancier</a:t>
                      </a:r>
                      <a:endParaRPr lang="nl-NL" dirty="0"/>
                    </a:p>
                  </a:txBody>
                  <a:tcPr/>
                </a:tc>
                <a:tc>
                  <a:txBody>
                    <a:bodyPr/>
                    <a:lstStyle/>
                    <a:p>
                      <a:pPr algn="r"/>
                      <a:r>
                        <a:rPr lang="nl-NL" dirty="0"/>
                        <a:t>Markt</a:t>
                      </a:r>
                    </a:p>
                  </a:txBody>
                  <a:tcPr/>
                </a:tc>
                <a:tc>
                  <a:txBody>
                    <a:bodyPr/>
                    <a:lstStyle/>
                    <a:p>
                      <a:pPr algn="r"/>
                      <a:r>
                        <a:rPr lang="nl-NL" dirty="0" err="1"/>
                        <a:t>Nederlandsebedrijven</a:t>
                      </a:r>
                      <a:endParaRPr lang="nl-NL" dirty="0"/>
                    </a:p>
                  </a:txBody>
                  <a:tcPr/>
                </a:tc>
                <a:tc>
                  <a:txBody>
                    <a:bodyPr/>
                    <a:lstStyle/>
                    <a:p>
                      <a:pPr algn="r"/>
                      <a:r>
                        <a:rPr lang="nl-NL" dirty="0"/>
                        <a:t>Buitenlandse Bedrijven</a:t>
                      </a:r>
                    </a:p>
                  </a:txBody>
                  <a:tcPr/>
                </a:tc>
                <a:tc>
                  <a:txBody>
                    <a:bodyPr/>
                    <a:lstStyle/>
                    <a:p>
                      <a:pPr algn="r"/>
                      <a:r>
                        <a:rPr lang="nl-NL" dirty="0"/>
                        <a:t>Totaal</a:t>
                      </a:r>
                    </a:p>
                  </a:txBody>
                  <a:tcPr/>
                </a:tc>
                <a:extLst>
                  <a:ext uri="{0D108BD9-81ED-4DB2-BD59-A6C34878D82A}">
                    <a16:rowId xmlns:a16="http://schemas.microsoft.com/office/drawing/2014/main" val="4018241351"/>
                  </a:ext>
                </a:extLst>
              </a:tr>
              <a:tr h="370840">
                <a:tc>
                  <a:txBody>
                    <a:bodyPr/>
                    <a:lstStyle/>
                    <a:p>
                      <a:r>
                        <a:rPr lang="nl-NL" dirty="0"/>
                        <a:t>Nederland</a:t>
                      </a:r>
                    </a:p>
                  </a:txBody>
                  <a:tcPr/>
                </a:tc>
                <a:tc>
                  <a:txBody>
                    <a:bodyPr/>
                    <a:lstStyle/>
                    <a:p>
                      <a:pPr algn="r"/>
                      <a:r>
                        <a:rPr lang="nl-NL" dirty="0"/>
                        <a:t>Totaal</a:t>
                      </a:r>
                    </a:p>
                  </a:txBody>
                  <a:tcPr/>
                </a:tc>
                <a:tc>
                  <a:txBody>
                    <a:bodyPr/>
                    <a:lstStyle/>
                    <a:p>
                      <a:pPr algn="r"/>
                      <a:r>
                        <a:rPr lang="nl-NL" dirty="0"/>
                        <a:t>500</a:t>
                      </a:r>
                    </a:p>
                  </a:txBody>
                  <a:tcPr/>
                </a:tc>
                <a:tc>
                  <a:txBody>
                    <a:bodyPr/>
                    <a:lstStyle/>
                    <a:p>
                      <a:pPr algn="r"/>
                      <a:r>
                        <a:rPr lang="nl-NL" dirty="0"/>
                        <a:t>p.m.</a:t>
                      </a:r>
                    </a:p>
                  </a:txBody>
                  <a:tcPr/>
                </a:tc>
                <a:tc>
                  <a:txBody>
                    <a:bodyPr/>
                    <a:lstStyle/>
                    <a:p>
                      <a:pPr algn="r"/>
                      <a:r>
                        <a:rPr lang="nl-NL" dirty="0"/>
                        <a:t>500</a:t>
                      </a:r>
                    </a:p>
                  </a:txBody>
                  <a:tcPr/>
                </a:tc>
                <a:extLst>
                  <a:ext uri="{0D108BD9-81ED-4DB2-BD59-A6C34878D82A}">
                    <a16:rowId xmlns:a16="http://schemas.microsoft.com/office/drawing/2014/main" val="3416198759"/>
                  </a:ext>
                </a:extLst>
              </a:tr>
              <a:tr h="370840">
                <a:tc rowSpan="2">
                  <a:txBody>
                    <a:bodyPr/>
                    <a:lstStyle/>
                    <a:p>
                      <a:pPr algn="l"/>
                      <a:r>
                        <a:rPr lang="nl-NL" dirty="0"/>
                        <a:t>Buitenland</a:t>
                      </a:r>
                    </a:p>
                  </a:txBody>
                  <a:tcPr/>
                </a:tc>
                <a:tc>
                  <a:txBody>
                    <a:bodyPr/>
                    <a:lstStyle/>
                    <a:p>
                      <a:pPr algn="r"/>
                      <a:r>
                        <a:rPr lang="nl-NL" dirty="0"/>
                        <a:t>Nieuwbouw</a:t>
                      </a:r>
                    </a:p>
                  </a:txBody>
                  <a:tcPr/>
                </a:tc>
                <a:tc>
                  <a:txBody>
                    <a:bodyPr/>
                    <a:lstStyle/>
                    <a:p>
                      <a:pPr algn="r"/>
                      <a:r>
                        <a:rPr lang="nl-NL" dirty="0"/>
                        <a:t>900</a:t>
                      </a:r>
                    </a:p>
                  </a:txBody>
                  <a:tcPr/>
                </a:tc>
                <a:tc>
                  <a:txBody>
                    <a:bodyPr/>
                    <a:lstStyle/>
                    <a:p>
                      <a:pPr algn="r"/>
                      <a:r>
                        <a:rPr lang="nl-NL" dirty="0"/>
                        <a:t>500</a:t>
                      </a:r>
                    </a:p>
                  </a:txBody>
                  <a:tcPr/>
                </a:tc>
                <a:tc>
                  <a:txBody>
                    <a:bodyPr/>
                    <a:lstStyle/>
                    <a:p>
                      <a:pPr algn="r"/>
                      <a:r>
                        <a:rPr lang="nl-NL" dirty="0"/>
                        <a:t>1.400</a:t>
                      </a:r>
                    </a:p>
                  </a:txBody>
                  <a:tcPr/>
                </a:tc>
                <a:extLst>
                  <a:ext uri="{0D108BD9-81ED-4DB2-BD59-A6C34878D82A}">
                    <a16:rowId xmlns:a16="http://schemas.microsoft.com/office/drawing/2014/main" val="2974385386"/>
                  </a:ext>
                </a:extLst>
              </a:tr>
              <a:tr h="370840">
                <a:tc vMerge="1">
                  <a:txBody>
                    <a:bodyPr/>
                    <a:lstStyle/>
                    <a:p>
                      <a:endParaRPr lang="nl-NL" dirty="0"/>
                    </a:p>
                  </a:txBody>
                  <a:tcPr/>
                </a:tc>
                <a:tc>
                  <a:txBody>
                    <a:bodyPr/>
                    <a:lstStyle/>
                    <a:p>
                      <a:pPr algn="r"/>
                      <a:r>
                        <a:rPr lang="nl-NL" dirty="0"/>
                        <a:t>Vervanging</a:t>
                      </a:r>
                    </a:p>
                  </a:txBody>
                  <a:tcPr/>
                </a:tc>
                <a:tc>
                  <a:txBody>
                    <a:bodyPr/>
                    <a:lstStyle/>
                    <a:p>
                      <a:pPr algn="r"/>
                      <a:r>
                        <a:rPr lang="nl-NL" dirty="0"/>
                        <a:t>100</a:t>
                      </a:r>
                    </a:p>
                  </a:txBody>
                  <a:tcPr/>
                </a:tc>
                <a:tc>
                  <a:txBody>
                    <a:bodyPr/>
                    <a:lstStyle/>
                    <a:p>
                      <a:pPr algn="r"/>
                      <a:r>
                        <a:rPr lang="nl-NL" dirty="0"/>
                        <a:t>200</a:t>
                      </a:r>
                    </a:p>
                  </a:txBody>
                  <a:tcPr/>
                </a:tc>
                <a:tc>
                  <a:txBody>
                    <a:bodyPr/>
                    <a:lstStyle/>
                    <a:p>
                      <a:pPr algn="r"/>
                      <a:r>
                        <a:rPr lang="nl-NL" dirty="0"/>
                        <a:t>300</a:t>
                      </a:r>
                    </a:p>
                  </a:txBody>
                  <a:tcPr/>
                </a:tc>
                <a:extLst>
                  <a:ext uri="{0D108BD9-81ED-4DB2-BD59-A6C34878D82A}">
                    <a16:rowId xmlns:a16="http://schemas.microsoft.com/office/drawing/2014/main" val="444679510"/>
                  </a:ext>
                </a:extLst>
              </a:tr>
              <a:tr h="370840">
                <a:tc>
                  <a:txBody>
                    <a:bodyPr/>
                    <a:lstStyle/>
                    <a:p>
                      <a:r>
                        <a:rPr lang="nl-NL" dirty="0"/>
                        <a:t>Totaal</a:t>
                      </a:r>
                    </a:p>
                  </a:txBody>
                  <a:tcPr/>
                </a:tc>
                <a:tc>
                  <a:txBody>
                    <a:bodyPr/>
                    <a:lstStyle/>
                    <a:p>
                      <a:pPr algn="r"/>
                      <a:endParaRPr lang="nl-NL" dirty="0"/>
                    </a:p>
                  </a:txBody>
                  <a:tcPr/>
                </a:tc>
                <a:tc>
                  <a:txBody>
                    <a:bodyPr/>
                    <a:lstStyle/>
                    <a:p>
                      <a:pPr algn="r"/>
                      <a:r>
                        <a:rPr lang="nl-NL" dirty="0"/>
                        <a:t>1.500</a:t>
                      </a:r>
                    </a:p>
                  </a:txBody>
                  <a:tcPr/>
                </a:tc>
                <a:tc>
                  <a:txBody>
                    <a:bodyPr/>
                    <a:lstStyle/>
                    <a:p>
                      <a:pPr algn="r"/>
                      <a:r>
                        <a:rPr lang="nl-NL" dirty="0"/>
                        <a:t>700</a:t>
                      </a:r>
                    </a:p>
                  </a:txBody>
                  <a:tcPr/>
                </a:tc>
                <a:tc>
                  <a:txBody>
                    <a:bodyPr/>
                    <a:lstStyle/>
                    <a:p>
                      <a:pPr algn="r"/>
                      <a:r>
                        <a:rPr lang="nl-NL" u="none" dirty="0"/>
                        <a:t>2.200</a:t>
                      </a:r>
                    </a:p>
                  </a:txBody>
                  <a:tcPr/>
                </a:tc>
                <a:extLst>
                  <a:ext uri="{0D108BD9-81ED-4DB2-BD59-A6C34878D82A}">
                    <a16:rowId xmlns:a16="http://schemas.microsoft.com/office/drawing/2014/main" val="1231725210"/>
                  </a:ext>
                </a:extLst>
              </a:tr>
            </a:tbl>
          </a:graphicData>
        </a:graphic>
      </p:graphicFrame>
      <p:sp>
        <p:nvSpPr>
          <p:cNvPr id="14" name="Text Placeholder 3">
            <a:extLst>
              <a:ext uri="{FF2B5EF4-FFF2-40B4-BE49-F238E27FC236}">
                <a16:creationId xmlns:a16="http://schemas.microsoft.com/office/drawing/2014/main" id="{753D9997-6215-4F09-8AEC-93AA0304CB8B}"/>
              </a:ext>
            </a:extLst>
          </p:cNvPr>
          <p:cNvSpPr txBox="1">
            <a:spLocks/>
          </p:cNvSpPr>
          <p:nvPr/>
        </p:nvSpPr>
        <p:spPr>
          <a:xfrm>
            <a:off x="332435" y="2238749"/>
            <a:ext cx="7804151" cy="330200"/>
          </a:xfrm>
          <a:prstGeom prst="rect">
            <a:avLst/>
          </a:prstGeom>
        </p:spPr>
        <p:txBody>
          <a:bodyPr vert="horz" lIns="0" tIns="0" rIns="0" bIns="0" rtlCol="0">
            <a:noAutofit/>
          </a:bodyPr>
          <a:lstStyle>
            <a:lvl1pPr marL="0" marR="0" indent="0" algn="l" defTabSz="914378" rtl="0" eaLnBrk="1" fontAlgn="auto" latinLnBrk="0" hangingPunct="1">
              <a:lnSpc>
                <a:spcPct val="100000"/>
              </a:lnSpc>
              <a:spcBef>
                <a:spcPts val="0"/>
              </a:spcBef>
              <a:spcAft>
                <a:spcPts val="0"/>
              </a:spcAft>
              <a:buClr>
                <a:schemeClr val="accent2"/>
              </a:buClr>
              <a:buSzPct val="90000"/>
              <a:buFont typeface="Myriad for Rabobank"/>
              <a:buNone/>
              <a:tabLst/>
              <a:defRPr kumimoji="0" lang="nl-NL" sz="1310" b="1" i="1" u="none" strike="noStrike" kern="1200" cap="none" spc="0" normalizeH="0" baseline="0" noProof="0">
                <a:ln>
                  <a:noFill/>
                </a:ln>
                <a:solidFill>
                  <a:schemeClr val="accent2"/>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r>
              <a:rPr lang="nl-NL" sz="2000" dirty="0"/>
              <a:t>Omvang wereldmarkt kassenbouw en tuinbouwtechniek (mln. EUR)</a:t>
            </a:r>
          </a:p>
        </p:txBody>
      </p:sp>
    </p:spTree>
    <p:extLst>
      <p:ext uri="{BB962C8B-B14F-4D97-AF65-F5344CB8AC3E}">
        <p14:creationId xmlns:p14="http://schemas.microsoft.com/office/powerpoint/2010/main" val="18165097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821C4A5-98F2-7545-875B-39B2F4500447}" type="slidenum">
              <a:rPr lang="nl-NL" smtClean="0"/>
              <a:pPr/>
              <a:t>9</a:t>
            </a:fld>
            <a:endParaRPr lang="nl-NL"/>
          </a:p>
        </p:txBody>
      </p:sp>
      <p:sp>
        <p:nvSpPr>
          <p:cNvPr id="11" name="Titel 23">
            <a:extLst>
              <a:ext uri="{FF2B5EF4-FFF2-40B4-BE49-F238E27FC236}">
                <a16:creationId xmlns:a16="http://schemas.microsoft.com/office/drawing/2014/main" id="{34B07B71-1D1F-4962-9665-B5119DF2148A}"/>
              </a:ext>
            </a:extLst>
          </p:cNvPr>
          <p:cNvSpPr txBox="1">
            <a:spLocks/>
          </p:cNvSpPr>
          <p:nvPr/>
        </p:nvSpPr>
        <p:spPr>
          <a:xfrm>
            <a:off x="35697" y="242455"/>
            <a:ext cx="4199138" cy="730230"/>
          </a:xfrm>
          <a:prstGeom prst="rect">
            <a:avLst/>
          </a:prstGeom>
          <a:solidFill>
            <a:schemeClr val="tx2">
              <a:lumMod val="75000"/>
            </a:schemeClr>
          </a:solidFill>
        </p:spPr>
        <p:txBody>
          <a:bodyPr vert="horz" lIns="0" tIns="0" rIns="0" bIns="0" rtlCol="0" anchor="b" anchorCtr="0">
            <a:noAutofit/>
          </a:bodyPr>
          <a:lstStyle>
            <a:lvl1pPr algn="l" defTabSz="456988" rtl="0" eaLnBrk="1" latinLnBrk="0" hangingPunct="1">
              <a:lnSpc>
                <a:spcPct val="80000"/>
              </a:lnSpc>
              <a:spcBef>
                <a:spcPct val="0"/>
              </a:spcBef>
              <a:buNone/>
              <a:defRPr sz="3000" b="0" i="0" kern="1200">
                <a:solidFill>
                  <a:schemeClr val="tx2"/>
                </a:solidFill>
                <a:latin typeface="Myriad for Rabobank Bd It" panose="020B0703030403090204" pitchFamily="34" charset="0"/>
                <a:ea typeface="+mj-ea"/>
                <a:cs typeface="Myriad for Rabobank Bd It" panose="020B0703030403090204" pitchFamily="34" charset="0"/>
              </a:defRPr>
            </a:lvl1pPr>
          </a:lstStyle>
          <a:p>
            <a:r>
              <a:rPr lang="nl-NL" dirty="0">
                <a:solidFill>
                  <a:schemeClr val="bg1"/>
                </a:solidFill>
              </a:rPr>
              <a:t>      </a:t>
            </a:r>
            <a:r>
              <a:rPr lang="nl-NL" sz="3200" dirty="0">
                <a:solidFill>
                  <a:schemeClr val="bg1"/>
                </a:solidFill>
              </a:rPr>
              <a:t>Tuinbouwtechniek</a:t>
            </a:r>
          </a:p>
        </p:txBody>
      </p:sp>
      <p:sp>
        <p:nvSpPr>
          <p:cNvPr id="12" name="Ondertitel 6">
            <a:extLst>
              <a:ext uri="{FF2B5EF4-FFF2-40B4-BE49-F238E27FC236}">
                <a16:creationId xmlns:a16="http://schemas.microsoft.com/office/drawing/2014/main" id="{EAC8510B-7278-4DA7-82EE-B84F9E755E6F}"/>
              </a:ext>
            </a:extLst>
          </p:cNvPr>
          <p:cNvSpPr txBox="1">
            <a:spLocks/>
          </p:cNvSpPr>
          <p:nvPr/>
        </p:nvSpPr>
        <p:spPr>
          <a:xfrm>
            <a:off x="35697" y="983048"/>
            <a:ext cx="4201200" cy="730230"/>
          </a:xfrm>
          <a:custGeom>
            <a:avLst/>
            <a:gdLst>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180985 w 4207670"/>
              <a:gd name="connsiteY8" fmla="*/ 173138 h 461138"/>
              <a:gd name="connsiteX9" fmla="*/ 4207670 w 4207670"/>
              <a:gd name="connsiteY9" fmla="*/ 173138 h 461138"/>
              <a:gd name="connsiteX10" fmla="*/ 3977712 w 4207670"/>
              <a:gd name="connsiteY10" fmla="*/ 455287 h 461138"/>
              <a:gd name="connsiteX11" fmla="*/ 3960295 w 4207670"/>
              <a:gd name="connsiteY11" fmla="*/ 457043 h 461138"/>
              <a:gd name="connsiteX12" fmla="*/ 3958936 w 4207670"/>
              <a:gd name="connsiteY12" fmla="*/ 458756 h 461138"/>
              <a:gd name="connsiteX13" fmla="*/ 3958926 w 4207670"/>
              <a:gd name="connsiteY13" fmla="*/ 458757 h 461138"/>
              <a:gd name="connsiteX14" fmla="*/ 3943289 w 4207670"/>
              <a:gd name="connsiteY14" fmla="*/ 458757 h 461138"/>
              <a:gd name="connsiteX15" fmla="*/ 3919670 w 4207670"/>
              <a:gd name="connsiteY15" fmla="*/ 461138 h 461138"/>
              <a:gd name="connsiteX16" fmla="*/ 3919670 w 4207670"/>
              <a:gd name="connsiteY16" fmla="*/ 458757 h 461138"/>
              <a:gd name="connsiteX17" fmla="*/ 0 w 4207670"/>
              <a:gd name="connsiteY17" fmla="*/ 458756 h 461138"/>
              <a:gd name="connsiteX18" fmla="*/ 0 w 4207670"/>
              <a:gd name="connsiteY18" fmla="*/ 229379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181353 w 4207670"/>
              <a:gd name="connsiteY7" fmla="*/ 172615 h 461138"/>
              <a:gd name="connsiteX8" fmla="*/ 4207670 w 4207670"/>
              <a:gd name="connsiteY8" fmla="*/ 173138 h 461138"/>
              <a:gd name="connsiteX9" fmla="*/ 3977712 w 4207670"/>
              <a:gd name="connsiteY9" fmla="*/ 455287 h 461138"/>
              <a:gd name="connsiteX10" fmla="*/ 3960295 w 4207670"/>
              <a:gd name="connsiteY10" fmla="*/ 457043 h 461138"/>
              <a:gd name="connsiteX11" fmla="*/ 3958936 w 4207670"/>
              <a:gd name="connsiteY11" fmla="*/ 458756 h 461138"/>
              <a:gd name="connsiteX12" fmla="*/ 3958926 w 4207670"/>
              <a:gd name="connsiteY12" fmla="*/ 458757 h 461138"/>
              <a:gd name="connsiteX13" fmla="*/ 3943289 w 4207670"/>
              <a:gd name="connsiteY13" fmla="*/ 458757 h 461138"/>
              <a:gd name="connsiteX14" fmla="*/ 3919670 w 4207670"/>
              <a:gd name="connsiteY14" fmla="*/ 461138 h 461138"/>
              <a:gd name="connsiteX15" fmla="*/ 3919670 w 4207670"/>
              <a:gd name="connsiteY15" fmla="*/ 458757 h 461138"/>
              <a:gd name="connsiteX16" fmla="*/ 0 w 4207670"/>
              <a:gd name="connsiteY16" fmla="*/ 458756 h 461138"/>
              <a:gd name="connsiteX17" fmla="*/ 0 w 4207670"/>
              <a:gd name="connsiteY17" fmla="*/ 229379 h 461138"/>
              <a:gd name="connsiteX18" fmla="*/ 0 w 4207670"/>
              <a:gd name="connsiteY18"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77712 w 4207670"/>
              <a:gd name="connsiteY8" fmla="*/ 455287 h 461138"/>
              <a:gd name="connsiteX9" fmla="*/ 3960295 w 4207670"/>
              <a:gd name="connsiteY9" fmla="*/ 457043 h 461138"/>
              <a:gd name="connsiteX10" fmla="*/ 3958936 w 4207670"/>
              <a:gd name="connsiteY10" fmla="*/ 458756 h 461138"/>
              <a:gd name="connsiteX11" fmla="*/ 3958926 w 4207670"/>
              <a:gd name="connsiteY11" fmla="*/ 458757 h 461138"/>
              <a:gd name="connsiteX12" fmla="*/ 3943289 w 4207670"/>
              <a:gd name="connsiteY12" fmla="*/ 458757 h 461138"/>
              <a:gd name="connsiteX13" fmla="*/ 3919670 w 4207670"/>
              <a:gd name="connsiteY13" fmla="*/ 461138 h 461138"/>
              <a:gd name="connsiteX14" fmla="*/ 3919670 w 4207670"/>
              <a:gd name="connsiteY14" fmla="*/ 458757 h 461138"/>
              <a:gd name="connsiteX15" fmla="*/ 0 w 4207670"/>
              <a:gd name="connsiteY15" fmla="*/ 458756 h 461138"/>
              <a:gd name="connsiteX16" fmla="*/ 0 w 4207670"/>
              <a:gd name="connsiteY16" fmla="*/ 229379 h 461138"/>
              <a:gd name="connsiteX17" fmla="*/ 0 w 4207670"/>
              <a:gd name="connsiteY17"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58926 w 4207670"/>
              <a:gd name="connsiteY10" fmla="*/ 458757 h 461138"/>
              <a:gd name="connsiteX11" fmla="*/ 3943289 w 4207670"/>
              <a:gd name="connsiteY11" fmla="*/ 458757 h 461138"/>
              <a:gd name="connsiteX12" fmla="*/ 3919670 w 4207670"/>
              <a:gd name="connsiteY12" fmla="*/ 461138 h 461138"/>
              <a:gd name="connsiteX13" fmla="*/ 3919670 w 4207670"/>
              <a:gd name="connsiteY13" fmla="*/ 458757 h 461138"/>
              <a:gd name="connsiteX14" fmla="*/ 0 w 4207670"/>
              <a:gd name="connsiteY14" fmla="*/ 458756 h 461138"/>
              <a:gd name="connsiteX15" fmla="*/ 0 w 4207670"/>
              <a:gd name="connsiteY15" fmla="*/ 229379 h 461138"/>
              <a:gd name="connsiteX16" fmla="*/ 0 w 4207670"/>
              <a:gd name="connsiteY16"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58936 w 4207670"/>
              <a:gd name="connsiteY9" fmla="*/ 458756 h 461138"/>
              <a:gd name="connsiteX10" fmla="*/ 3943289 w 4207670"/>
              <a:gd name="connsiteY10" fmla="*/ 458757 h 461138"/>
              <a:gd name="connsiteX11" fmla="*/ 3919670 w 4207670"/>
              <a:gd name="connsiteY11" fmla="*/ 461138 h 461138"/>
              <a:gd name="connsiteX12" fmla="*/ 3919670 w 4207670"/>
              <a:gd name="connsiteY12" fmla="*/ 458757 h 461138"/>
              <a:gd name="connsiteX13" fmla="*/ 0 w 4207670"/>
              <a:gd name="connsiteY13" fmla="*/ 458756 h 461138"/>
              <a:gd name="connsiteX14" fmla="*/ 0 w 4207670"/>
              <a:gd name="connsiteY14" fmla="*/ 229379 h 461138"/>
              <a:gd name="connsiteX15" fmla="*/ 0 w 4207670"/>
              <a:gd name="connsiteY15"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60295 w 4207670"/>
              <a:gd name="connsiteY8" fmla="*/ 457043 h 461138"/>
              <a:gd name="connsiteX9" fmla="*/ 3943289 w 4207670"/>
              <a:gd name="connsiteY9" fmla="*/ 458757 h 461138"/>
              <a:gd name="connsiteX10" fmla="*/ 3919670 w 4207670"/>
              <a:gd name="connsiteY10" fmla="*/ 461138 h 461138"/>
              <a:gd name="connsiteX11" fmla="*/ 3919670 w 4207670"/>
              <a:gd name="connsiteY11" fmla="*/ 458757 h 461138"/>
              <a:gd name="connsiteX12" fmla="*/ 0 w 4207670"/>
              <a:gd name="connsiteY12" fmla="*/ 458756 h 461138"/>
              <a:gd name="connsiteX13" fmla="*/ 0 w 4207670"/>
              <a:gd name="connsiteY13" fmla="*/ 229379 h 461138"/>
              <a:gd name="connsiteX14" fmla="*/ 0 w 4207670"/>
              <a:gd name="connsiteY14"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43289 w 4207670"/>
              <a:gd name="connsiteY8" fmla="*/ 458757 h 461138"/>
              <a:gd name="connsiteX9" fmla="*/ 3919670 w 4207670"/>
              <a:gd name="connsiteY9" fmla="*/ 461138 h 461138"/>
              <a:gd name="connsiteX10" fmla="*/ 3919670 w 4207670"/>
              <a:gd name="connsiteY10" fmla="*/ 458757 h 461138"/>
              <a:gd name="connsiteX11" fmla="*/ 0 w 4207670"/>
              <a:gd name="connsiteY11" fmla="*/ 458756 h 461138"/>
              <a:gd name="connsiteX12" fmla="*/ 0 w 4207670"/>
              <a:gd name="connsiteY12" fmla="*/ 229379 h 461138"/>
              <a:gd name="connsiteX13" fmla="*/ 0 w 4207670"/>
              <a:gd name="connsiteY13"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3919670 w 4207670"/>
              <a:gd name="connsiteY9" fmla="*/ 458757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61138"/>
              <a:gd name="connsiteX1" fmla="*/ 245874 w 4207670"/>
              <a:gd name="connsiteY1" fmla="*/ 0 h 461138"/>
              <a:gd name="connsiteX2" fmla="*/ 3919668 w 4207670"/>
              <a:gd name="connsiteY2" fmla="*/ 0 h 461138"/>
              <a:gd name="connsiteX3" fmla="*/ 4004235 w 4207670"/>
              <a:gd name="connsiteY3" fmla="*/ 0 h 461138"/>
              <a:gd name="connsiteX4" fmla="*/ 4204800 w 4207670"/>
              <a:gd name="connsiteY4" fmla="*/ 0 h 461138"/>
              <a:gd name="connsiteX5" fmla="*/ 4207669 w 4207670"/>
              <a:gd name="connsiteY5" fmla="*/ 0 h 461138"/>
              <a:gd name="connsiteX6" fmla="*/ 4207669 w 4207670"/>
              <a:gd name="connsiteY6" fmla="*/ 172615 h 461138"/>
              <a:gd name="connsiteX7" fmla="*/ 4207670 w 4207670"/>
              <a:gd name="connsiteY7" fmla="*/ 173138 h 461138"/>
              <a:gd name="connsiteX8" fmla="*/ 3919670 w 4207670"/>
              <a:gd name="connsiteY8" fmla="*/ 461138 h 461138"/>
              <a:gd name="connsiteX9" fmla="*/ 4086357 w 4207670"/>
              <a:gd name="connsiteY9" fmla="*/ 456376 h 461138"/>
              <a:gd name="connsiteX10" fmla="*/ 0 w 4207670"/>
              <a:gd name="connsiteY10" fmla="*/ 458756 h 461138"/>
              <a:gd name="connsiteX11" fmla="*/ 0 w 4207670"/>
              <a:gd name="connsiteY11" fmla="*/ 229379 h 461138"/>
              <a:gd name="connsiteX12" fmla="*/ 0 w 4207670"/>
              <a:gd name="connsiteY12" fmla="*/ 0 h 461138"/>
              <a:gd name="connsiteX0" fmla="*/ 0 w 4207670"/>
              <a:gd name="connsiteY0" fmla="*/ 0 h 458756"/>
              <a:gd name="connsiteX1" fmla="*/ 245874 w 4207670"/>
              <a:gd name="connsiteY1" fmla="*/ 0 h 458756"/>
              <a:gd name="connsiteX2" fmla="*/ 3919668 w 4207670"/>
              <a:gd name="connsiteY2" fmla="*/ 0 h 458756"/>
              <a:gd name="connsiteX3" fmla="*/ 4004235 w 4207670"/>
              <a:gd name="connsiteY3" fmla="*/ 0 h 458756"/>
              <a:gd name="connsiteX4" fmla="*/ 4204800 w 4207670"/>
              <a:gd name="connsiteY4" fmla="*/ 0 h 458756"/>
              <a:gd name="connsiteX5" fmla="*/ 4207669 w 4207670"/>
              <a:gd name="connsiteY5" fmla="*/ 0 h 458756"/>
              <a:gd name="connsiteX6" fmla="*/ 4207669 w 4207670"/>
              <a:gd name="connsiteY6" fmla="*/ 172615 h 458756"/>
              <a:gd name="connsiteX7" fmla="*/ 4207670 w 4207670"/>
              <a:gd name="connsiteY7" fmla="*/ 173138 h 458756"/>
              <a:gd name="connsiteX8" fmla="*/ 4086357 w 4207670"/>
              <a:gd name="connsiteY8" fmla="*/ 456376 h 458756"/>
              <a:gd name="connsiteX9" fmla="*/ 0 w 4207670"/>
              <a:gd name="connsiteY9" fmla="*/ 458756 h 458756"/>
              <a:gd name="connsiteX10" fmla="*/ 0 w 4207670"/>
              <a:gd name="connsiteY10" fmla="*/ 229379 h 458756"/>
              <a:gd name="connsiteX11" fmla="*/ 0 w 4207670"/>
              <a:gd name="connsiteY11" fmla="*/ 0 h 458756"/>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07670"/>
              <a:gd name="connsiteY0" fmla="*/ 0 h 458757"/>
              <a:gd name="connsiteX1" fmla="*/ 245874 w 4207670"/>
              <a:gd name="connsiteY1" fmla="*/ 0 h 458757"/>
              <a:gd name="connsiteX2" fmla="*/ 3919668 w 4207670"/>
              <a:gd name="connsiteY2" fmla="*/ 0 h 458757"/>
              <a:gd name="connsiteX3" fmla="*/ 4004235 w 4207670"/>
              <a:gd name="connsiteY3" fmla="*/ 0 h 458757"/>
              <a:gd name="connsiteX4" fmla="*/ 4204800 w 4207670"/>
              <a:gd name="connsiteY4" fmla="*/ 0 h 458757"/>
              <a:gd name="connsiteX5" fmla="*/ 4207669 w 4207670"/>
              <a:gd name="connsiteY5" fmla="*/ 0 h 458757"/>
              <a:gd name="connsiteX6" fmla="*/ 4207669 w 4207670"/>
              <a:gd name="connsiteY6" fmla="*/ 172615 h 458757"/>
              <a:gd name="connsiteX7" fmla="*/ 4207670 w 4207670"/>
              <a:gd name="connsiteY7" fmla="*/ 173138 h 458757"/>
              <a:gd name="connsiteX8" fmla="*/ 4086357 w 4207670"/>
              <a:gd name="connsiteY8" fmla="*/ 458757 h 458757"/>
              <a:gd name="connsiteX9" fmla="*/ 0 w 4207670"/>
              <a:gd name="connsiteY9" fmla="*/ 458756 h 458757"/>
              <a:gd name="connsiteX10" fmla="*/ 0 w 4207670"/>
              <a:gd name="connsiteY10" fmla="*/ 229379 h 458757"/>
              <a:gd name="connsiteX11" fmla="*/ 0 w 4207670"/>
              <a:gd name="connsiteY11" fmla="*/ 0 h 458757"/>
              <a:gd name="connsiteX0" fmla="*/ 0 w 4214354"/>
              <a:gd name="connsiteY0" fmla="*/ 0 h 458757"/>
              <a:gd name="connsiteX1" fmla="*/ 245874 w 4214354"/>
              <a:gd name="connsiteY1" fmla="*/ 0 h 458757"/>
              <a:gd name="connsiteX2" fmla="*/ 3919668 w 4214354"/>
              <a:gd name="connsiteY2" fmla="*/ 0 h 458757"/>
              <a:gd name="connsiteX3" fmla="*/ 4004235 w 4214354"/>
              <a:gd name="connsiteY3" fmla="*/ 0 h 458757"/>
              <a:gd name="connsiteX4" fmla="*/ 4204800 w 4214354"/>
              <a:gd name="connsiteY4" fmla="*/ 0 h 458757"/>
              <a:gd name="connsiteX5" fmla="*/ 4207669 w 4214354"/>
              <a:gd name="connsiteY5" fmla="*/ 0 h 458757"/>
              <a:gd name="connsiteX6" fmla="*/ 4207669 w 4214354"/>
              <a:gd name="connsiteY6" fmla="*/ 172615 h 458757"/>
              <a:gd name="connsiteX7" fmla="*/ 4207670 w 4214354"/>
              <a:gd name="connsiteY7" fmla="*/ 173138 h 458757"/>
              <a:gd name="connsiteX8" fmla="*/ 4086357 w 4214354"/>
              <a:gd name="connsiteY8" fmla="*/ 458757 h 458757"/>
              <a:gd name="connsiteX9" fmla="*/ 0 w 4214354"/>
              <a:gd name="connsiteY9" fmla="*/ 458756 h 458757"/>
              <a:gd name="connsiteX10" fmla="*/ 0 w 4214354"/>
              <a:gd name="connsiteY10" fmla="*/ 229379 h 458757"/>
              <a:gd name="connsiteX11" fmla="*/ 0 w 4214354"/>
              <a:gd name="connsiteY11" fmla="*/ 0 h 458757"/>
              <a:gd name="connsiteX0" fmla="*/ 0 w 4217545"/>
              <a:gd name="connsiteY0" fmla="*/ 0 h 458757"/>
              <a:gd name="connsiteX1" fmla="*/ 245874 w 4217545"/>
              <a:gd name="connsiteY1" fmla="*/ 0 h 458757"/>
              <a:gd name="connsiteX2" fmla="*/ 3919668 w 4217545"/>
              <a:gd name="connsiteY2" fmla="*/ 0 h 458757"/>
              <a:gd name="connsiteX3" fmla="*/ 4004235 w 4217545"/>
              <a:gd name="connsiteY3" fmla="*/ 0 h 458757"/>
              <a:gd name="connsiteX4" fmla="*/ 4204800 w 4217545"/>
              <a:gd name="connsiteY4" fmla="*/ 0 h 458757"/>
              <a:gd name="connsiteX5" fmla="*/ 4207669 w 4217545"/>
              <a:gd name="connsiteY5" fmla="*/ 0 h 458757"/>
              <a:gd name="connsiteX6" fmla="*/ 4207669 w 4217545"/>
              <a:gd name="connsiteY6" fmla="*/ 172615 h 458757"/>
              <a:gd name="connsiteX7" fmla="*/ 4212432 w 4217545"/>
              <a:gd name="connsiteY7" fmla="*/ 292201 h 458757"/>
              <a:gd name="connsiteX8" fmla="*/ 4086357 w 4217545"/>
              <a:gd name="connsiteY8" fmla="*/ 458757 h 458757"/>
              <a:gd name="connsiteX9" fmla="*/ 0 w 4217545"/>
              <a:gd name="connsiteY9" fmla="*/ 458756 h 458757"/>
              <a:gd name="connsiteX10" fmla="*/ 0 w 4217545"/>
              <a:gd name="connsiteY10" fmla="*/ 229379 h 458757"/>
              <a:gd name="connsiteX11" fmla="*/ 0 w 4217545"/>
              <a:gd name="connsiteY11" fmla="*/ 0 h 458757"/>
              <a:gd name="connsiteX0" fmla="*/ 0 w 4216499"/>
              <a:gd name="connsiteY0" fmla="*/ 0 h 458757"/>
              <a:gd name="connsiteX1" fmla="*/ 245874 w 4216499"/>
              <a:gd name="connsiteY1" fmla="*/ 0 h 458757"/>
              <a:gd name="connsiteX2" fmla="*/ 3919668 w 4216499"/>
              <a:gd name="connsiteY2" fmla="*/ 0 h 458757"/>
              <a:gd name="connsiteX3" fmla="*/ 4004235 w 4216499"/>
              <a:gd name="connsiteY3" fmla="*/ 0 h 458757"/>
              <a:gd name="connsiteX4" fmla="*/ 4204800 w 4216499"/>
              <a:gd name="connsiteY4" fmla="*/ 0 h 458757"/>
              <a:gd name="connsiteX5" fmla="*/ 4207669 w 4216499"/>
              <a:gd name="connsiteY5" fmla="*/ 0 h 458757"/>
              <a:gd name="connsiteX6" fmla="*/ 4207669 w 4216499"/>
              <a:gd name="connsiteY6" fmla="*/ 172615 h 458757"/>
              <a:gd name="connsiteX7" fmla="*/ 4212432 w 4216499"/>
              <a:gd name="connsiteY7" fmla="*/ 292201 h 458757"/>
              <a:gd name="connsiteX8" fmla="*/ 4086357 w 4216499"/>
              <a:gd name="connsiteY8" fmla="*/ 458757 h 458757"/>
              <a:gd name="connsiteX9" fmla="*/ 0 w 4216499"/>
              <a:gd name="connsiteY9" fmla="*/ 458756 h 458757"/>
              <a:gd name="connsiteX10" fmla="*/ 0 w 4216499"/>
              <a:gd name="connsiteY10" fmla="*/ 229379 h 458757"/>
              <a:gd name="connsiteX11" fmla="*/ 0 w 4216499"/>
              <a:gd name="connsiteY11" fmla="*/ 0 h 458757"/>
              <a:gd name="connsiteX0" fmla="*/ 0 w 4218593"/>
              <a:gd name="connsiteY0" fmla="*/ 0 h 458757"/>
              <a:gd name="connsiteX1" fmla="*/ 245874 w 4218593"/>
              <a:gd name="connsiteY1" fmla="*/ 0 h 458757"/>
              <a:gd name="connsiteX2" fmla="*/ 3919668 w 4218593"/>
              <a:gd name="connsiteY2" fmla="*/ 0 h 458757"/>
              <a:gd name="connsiteX3" fmla="*/ 4004235 w 4218593"/>
              <a:gd name="connsiteY3" fmla="*/ 0 h 458757"/>
              <a:gd name="connsiteX4" fmla="*/ 4204800 w 4218593"/>
              <a:gd name="connsiteY4" fmla="*/ 0 h 458757"/>
              <a:gd name="connsiteX5" fmla="*/ 4207669 w 4218593"/>
              <a:gd name="connsiteY5" fmla="*/ 0 h 458757"/>
              <a:gd name="connsiteX6" fmla="*/ 4207669 w 4218593"/>
              <a:gd name="connsiteY6" fmla="*/ 172615 h 458757"/>
              <a:gd name="connsiteX7" fmla="*/ 4212432 w 4218593"/>
              <a:gd name="connsiteY7" fmla="*/ 292201 h 458757"/>
              <a:gd name="connsiteX8" fmla="*/ 4086357 w 4218593"/>
              <a:gd name="connsiteY8" fmla="*/ 458757 h 458757"/>
              <a:gd name="connsiteX9" fmla="*/ 0 w 4218593"/>
              <a:gd name="connsiteY9" fmla="*/ 458756 h 458757"/>
              <a:gd name="connsiteX10" fmla="*/ 0 w 4218593"/>
              <a:gd name="connsiteY10" fmla="*/ 229379 h 458757"/>
              <a:gd name="connsiteX11" fmla="*/ 0 w 42185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292201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3903"/>
              <a:gd name="connsiteY0" fmla="*/ 0 h 462682"/>
              <a:gd name="connsiteX1" fmla="*/ 245874 w 4213903"/>
              <a:gd name="connsiteY1" fmla="*/ 0 h 462682"/>
              <a:gd name="connsiteX2" fmla="*/ 3919668 w 4213903"/>
              <a:gd name="connsiteY2" fmla="*/ 0 h 462682"/>
              <a:gd name="connsiteX3" fmla="*/ 4004235 w 4213903"/>
              <a:gd name="connsiteY3" fmla="*/ 0 h 462682"/>
              <a:gd name="connsiteX4" fmla="*/ 4204800 w 4213903"/>
              <a:gd name="connsiteY4" fmla="*/ 0 h 462682"/>
              <a:gd name="connsiteX5" fmla="*/ 4207669 w 4213903"/>
              <a:gd name="connsiteY5" fmla="*/ 0 h 462682"/>
              <a:gd name="connsiteX6" fmla="*/ 4207669 w 4213903"/>
              <a:gd name="connsiteY6" fmla="*/ 172615 h 462682"/>
              <a:gd name="connsiteX7" fmla="*/ 4212432 w 4213903"/>
              <a:gd name="connsiteY7" fmla="*/ 320776 h 462682"/>
              <a:gd name="connsiteX8" fmla="*/ 4086357 w 4213903"/>
              <a:gd name="connsiteY8" fmla="*/ 458757 h 462682"/>
              <a:gd name="connsiteX9" fmla="*/ 0 w 4213903"/>
              <a:gd name="connsiteY9" fmla="*/ 458756 h 462682"/>
              <a:gd name="connsiteX10" fmla="*/ 0 w 4213903"/>
              <a:gd name="connsiteY10" fmla="*/ 229379 h 462682"/>
              <a:gd name="connsiteX11" fmla="*/ 0 w 4213903"/>
              <a:gd name="connsiteY11" fmla="*/ 0 h 462682"/>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07669 w 4213903"/>
              <a:gd name="connsiteY6" fmla="*/ 172615 h 458757"/>
              <a:gd name="connsiteX7" fmla="*/ 4212432 w 4213903"/>
              <a:gd name="connsiteY7" fmla="*/ 320776 h 458757"/>
              <a:gd name="connsiteX8" fmla="*/ 4086357 w 4213903"/>
              <a:gd name="connsiteY8" fmla="*/ 458757 h 458757"/>
              <a:gd name="connsiteX9" fmla="*/ 0 w 4213903"/>
              <a:gd name="connsiteY9" fmla="*/ 458756 h 458757"/>
              <a:gd name="connsiteX10" fmla="*/ 0 w 4213903"/>
              <a:gd name="connsiteY10" fmla="*/ 229379 h 458757"/>
              <a:gd name="connsiteX11" fmla="*/ 0 w 4213903"/>
              <a:gd name="connsiteY11" fmla="*/ 0 h 458757"/>
              <a:gd name="connsiteX0" fmla="*/ 0 w 4214812"/>
              <a:gd name="connsiteY0" fmla="*/ 0 h 458757"/>
              <a:gd name="connsiteX1" fmla="*/ 245874 w 4214812"/>
              <a:gd name="connsiteY1" fmla="*/ 0 h 458757"/>
              <a:gd name="connsiteX2" fmla="*/ 3919668 w 4214812"/>
              <a:gd name="connsiteY2" fmla="*/ 0 h 458757"/>
              <a:gd name="connsiteX3" fmla="*/ 4004235 w 4214812"/>
              <a:gd name="connsiteY3" fmla="*/ 0 h 458757"/>
              <a:gd name="connsiteX4" fmla="*/ 4204800 w 4214812"/>
              <a:gd name="connsiteY4" fmla="*/ 0 h 458757"/>
              <a:gd name="connsiteX5" fmla="*/ 4207669 w 4214812"/>
              <a:gd name="connsiteY5" fmla="*/ 0 h 458757"/>
              <a:gd name="connsiteX6" fmla="*/ 4214812 w 4214812"/>
              <a:gd name="connsiteY6" fmla="*/ 70221 h 458757"/>
              <a:gd name="connsiteX7" fmla="*/ 4212432 w 4214812"/>
              <a:gd name="connsiteY7" fmla="*/ 320776 h 458757"/>
              <a:gd name="connsiteX8" fmla="*/ 4086357 w 4214812"/>
              <a:gd name="connsiteY8" fmla="*/ 458757 h 458757"/>
              <a:gd name="connsiteX9" fmla="*/ 0 w 4214812"/>
              <a:gd name="connsiteY9" fmla="*/ 458756 h 458757"/>
              <a:gd name="connsiteX10" fmla="*/ 0 w 4214812"/>
              <a:gd name="connsiteY10" fmla="*/ 229379 h 458757"/>
              <a:gd name="connsiteX11" fmla="*/ 0 w 4214812"/>
              <a:gd name="connsiteY11" fmla="*/ 0 h 458757"/>
              <a:gd name="connsiteX0" fmla="*/ 0 w 4255293"/>
              <a:gd name="connsiteY0" fmla="*/ 0 h 458757"/>
              <a:gd name="connsiteX1" fmla="*/ 245874 w 4255293"/>
              <a:gd name="connsiteY1" fmla="*/ 0 h 458757"/>
              <a:gd name="connsiteX2" fmla="*/ 3919668 w 4255293"/>
              <a:gd name="connsiteY2" fmla="*/ 0 h 458757"/>
              <a:gd name="connsiteX3" fmla="*/ 4004235 w 4255293"/>
              <a:gd name="connsiteY3" fmla="*/ 0 h 458757"/>
              <a:gd name="connsiteX4" fmla="*/ 4204800 w 4255293"/>
              <a:gd name="connsiteY4" fmla="*/ 0 h 458757"/>
              <a:gd name="connsiteX5" fmla="*/ 4207669 w 4255293"/>
              <a:gd name="connsiteY5" fmla="*/ 0 h 458757"/>
              <a:gd name="connsiteX6" fmla="*/ 4255293 w 4255293"/>
              <a:gd name="connsiteY6" fmla="*/ 117846 h 458757"/>
              <a:gd name="connsiteX7" fmla="*/ 4212432 w 4255293"/>
              <a:gd name="connsiteY7" fmla="*/ 320776 h 458757"/>
              <a:gd name="connsiteX8" fmla="*/ 4086357 w 4255293"/>
              <a:gd name="connsiteY8" fmla="*/ 458757 h 458757"/>
              <a:gd name="connsiteX9" fmla="*/ 0 w 4255293"/>
              <a:gd name="connsiteY9" fmla="*/ 458756 h 458757"/>
              <a:gd name="connsiteX10" fmla="*/ 0 w 4255293"/>
              <a:gd name="connsiteY10" fmla="*/ 229379 h 458757"/>
              <a:gd name="connsiteX11" fmla="*/ 0 w 4255293"/>
              <a:gd name="connsiteY11" fmla="*/ 0 h 458757"/>
              <a:gd name="connsiteX0" fmla="*/ 0 w 4213903"/>
              <a:gd name="connsiteY0" fmla="*/ 0 h 458757"/>
              <a:gd name="connsiteX1" fmla="*/ 245874 w 4213903"/>
              <a:gd name="connsiteY1" fmla="*/ 0 h 458757"/>
              <a:gd name="connsiteX2" fmla="*/ 3919668 w 4213903"/>
              <a:gd name="connsiteY2" fmla="*/ 0 h 458757"/>
              <a:gd name="connsiteX3" fmla="*/ 4004235 w 4213903"/>
              <a:gd name="connsiteY3" fmla="*/ 0 h 458757"/>
              <a:gd name="connsiteX4" fmla="*/ 4204800 w 4213903"/>
              <a:gd name="connsiteY4" fmla="*/ 0 h 458757"/>
              <a:gd name="connsiteX5" fmla="*/ 4207669 w 4213903"/>
              <a:gd name="connsiteY5" fmla="*/ 0 h 458757"/>
              <a:gd name="connsiteX6" fmla="*/ 4212432 w 4213903"/>
              <a:gd name="connsiteY6" fmla="*/ 320776 h 458757"/>
              <a:gd name="connsiteX7" fmla="*/ 4086357 w 4213903"/>
              <a:gd name="connsiteY7" fmla="*/ 458757 h 458757"/>
              <a:gd name="connsiteX8" fmla="*/ 0 w 4213903"/>
              <a:gd name="connsiteY8" fmla="*/ 458756 h 458757"/>
              <a:gd name="connsiteX9" fmla="*/ 0 w 4213903"/>
              <a:gd name="connsiteY9" fmla="*/ 229379 h 458757"/>
              <a:gd name="connsiteX10" fmla="*/ 0 w 4213903"/>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7205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757"/>
              <a:gd name="connsiteX1" fmla="*/ 245874 w 4212432"/>
              <a:gd name="connsiteY1" fmla="*/ 0 h 458757"/>
              <a:gd name="connsiteX2" fmla="*/ 3919668 w 4212432"/>
              <a:gd name="connsiteY2" fmla="*/ 0 h 458757"/>
              <a:gd name="connsiteX3" fmla="*/ 4004235 w 4212432"/>
              <a:gd name="connsiteY3" fmla="*/ 0 h 458757"/>
              <a:gd name="connsiteX4" fmla="*/ 4204800 w 4212432"/>
              <a:gd name="connsiteY4" fmla="*/ 0 h 458757"/>
              <a:gd name="connsiteX5" fmla="*/ 4207669 w 4212432"/>
              <a:gd name="connsiteY5" fmla="*/ 0 h 458757"/>
              <a:gd name="connsiteX6" fmla="*/ 4212432 w 4212432"/>
              <a:gd name="connsiteY6" fmla="*/ 320776 h 458757"/>
              <a:gd name="connsiteX7" fmla="*/ 3914907 w 4212432"/>
              <a:gd name="connsiteY7" fmla="*/ 458757 h 458757"/>
              <a:gd name="connsiteX8" fmla="*/ 0 w 4212432"/>
              <a:gd name="connsiteY8" fmla="*/ 458756 h 458757"/>
              <a:gd name="connsiteX9" fmla="*/ 0 w 4212432"/>
              <a:gd name="connsiteY9" fmla="*/ 229379 h 458757"/>
              <a:gd name="connsiteX10" fmla="*/ 0 w 4212432"/>
              <a:gd name="connsiteY10" fmla="*/ 0 h 458757"/>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4907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38720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12432"/>
              <a:gd name="connsiteY0" fmla="*/ 0 h 458896"/>
              <a:gd name="connsiteX1" fmla="*/ 245874 w 4212432"/>
              <a:gd name="connsiteY1" fmla="*/ 0 h 458896"/>
              <a:gd name="connsiteX2" fmla="*/ 3919668 w 4212432"/>
              <a:gd name="connsiteY2" fmla="*/ 0 h 458896"/>
              <a:gd name="connsiteX3" fmla="*/ 4004235 w 4212432"/>
              <a:gd name="connsiteY3" fmla="*/ 0 h 458896"/>
              <a:gd name="connsiteX4" fmla="*/ 4204800 w 4212432"/>
              <a:gd name="connsiteY4" fmla="*/ 0 h 458896"/>
              <a:gd name="connsiteX5" fmla="*/ 4207669 w 4212432"/>
              <a:gd name="connsiteY5" fmla="*/ 0 h 458896"/>
              <a:gd name="connsiteX6" fmla="*/ 4212432 w 4212432"/>
              <a:gd name="connsiteY6" fmla="*/ 320776 h 458896"/>
              <a:gd name="connsiteX7" fmla="*/ 3912526 w 4212432"/>
              <a:gd name="connsiteY7" fmla="*/ 458757 h 458896"/>
              <a:gd name="connsiteX8" fmla="*/ 0 w 4212432"/>
              <a:gd name="connsiteY8" fmla="*/ 458756 h 458896"/>
              <a:gd name="connsiteX9" fmla="*/ 0 w 4212432"/>
              <a:gd name="connsiteY9" fmla="*/ 229379 h 458896"/>
              <a:gd name="connsiteX10" fmla="*/ 0 w 4212432"/>
              <a:gd name="connsiteY10" fmla="*/ 0 h 458896"/>
              <a:gd name="connsiteX0" fmla="*/ 0 w 4208127"/>
              <a:gd name="connsiteY0" fmla="*/ 0 h 459153"/>
              <a:gd name="connsiteX1" fmla="*/ 245874 w 4208127"/>
              <a:gd name="connsiteY1" fmla="*/ 0 h 459153"/>
              <a:gd name="connsiteX2" fmla="*/ 3919668 w 4208127"/>
              <a:gd name="connsiteY2" fmla="*/ 0 h 459153"/>
              <a:gd name="connsiteX3" fmla="*/ 4004235 w 4208127"/>
              <a:gd name="connsiteY3" fmla="*/ 0 h 459153"/>
              <a:gd name="connsiteX4" fmla="*/ 4204800 w 4208127"/>
              <a:gd name="connsiteY4" fmla="*/ 0 h 459153"/>
              <a:gd name="connsiteX5" fmla="*/ 4207669 w 4208127"/>
              <a:gd name="connsiteY5" fmla="*/ 0 h 459153"/>
              <a:gd name="connsiteX6" fmla="*/ 4207670 w 4208127"/>
              <a:gd name="connsiteY6" fmla="*/ 325539 h 459153"/>
              <a:gd name="connsiteX7" fmla="*/ 3912526 w 4208127"/>
              <a:gd name="connsiteY7" fmla="*/ 458757 h 459153"/>
              <a:gd name="connsiteX8" fmla="*/ 0 w 4208127"/>
              <a:gd name="connsiteY8" fmla="*/ 458756 h 459153"/>
              <a:gd name="connsiteX9" fmla="*/ 0 w 4208127"/>
              <a:gd name="connsiteY9" fmla="*/ 229379 h 459153"/>
              <a:gd name="connsiteX10" fmla="*/ 0 w 4208127"/>
              <a:gd name="connsiteY10" fmla="*/ 0 h 459153"/>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004235 w 4212432"/>
              <a:gd name="connsiteY3" fmla="*/ 0 h 459346"/>
              <a:gd name="connsiteX4" fmla="*/ 4204800 w 4212432"/>
              <a:gd name="connsiteY4" fmla="*/ 0 h 459346"/>
              <a:gd name="connsiteX5" fmla="*/ 4207669 w 4212432"/>
              <a:gd name="connsiteY5" fmla="*/ 0 h 459346"/>
              <a:gd name="connsiteX6" fmla="*/ 4212432 w 4212432"/>
              <a:gd name="connsiteY6" fmla="*/ 327921 h 459346"/>
              <a:gd name="connsiteX7" fmla="*/ 3912526 w 4212432"/>
              <a:gd name="connsiteY7" fmla="*/ 458757 h 459346"/>
              <a:gd name="connsiteX8" fmla="*/ 0 w 4212432"/>
              <a:gd name="connsiteY8" fmla="*/ 458756 h 459346"/>
              <a:gd name="connsiteX9" fmla="*/ 0 w 4212432"/>
              <a:gd name="connsiteY9" fmla="*/ 229379 h 459346"/>
              <a:gd name="connsiteX10" fmla="*/ 0 w 4212432"/>
              <a:gd name="connsiteY10" fmla="*/ 0 h 459346"/>
              <a:gd name="connsiteX0" fmla="*/ 0 w 4212432"/>
              <a:gd name="connsiteY0" fmla="*/ 0 h 459346"/>
              <a:gd name="connsiteX1" fmla="*/ 245874 w 4212432"/>
              <a:gd name="connsiteY1" fmla="*/ 0 h 459346"/>
              <a:gd name="connsiteX2" fmla="*/ 3919668 w 4212432"/>
              <a:gd name="connsiteY2" fmla="*/ 0 h 459346"/>
              <a:gd name="connsiteX3" fmla="*/ 4204800 w 4212432"/>
              <a:gd name="connsiteY3" fmla="*/ 0 h 459346"/>
              <a:gd name="connsiteX4" fmla="*/ 4207669 w 4212432"/>
              <a:gd name="connsiteY4" fmla="*/ 0 h 459346"/>
              <a:gd name="connsiteX5" fmla="*/ 4212432 w 4212432"/>
              <a:gd name="connsiteY5" fmla="*/ 327921 h 459346"/>
              <a:gd name="connsiteX6" fmla="*/ 3912526 w 4212432"/>
              <a:gd name="connsiteY6" fmla="*/ 458757 h 459346"/>
              <a:gd name="connsiteX7" fmla="*/ 0 w 4212432"/>
              <a:gd name="connsiteY7" fmla="*/ 458756 h 459346"/>
              <a:gd name="connsiteX8" fmla="*/ 0 w 4212432"/>
              <a:gd name="connsiteY8" fmla="*/ 229379 h 459346"/>
              <a:gd name="connsiteX9" fmla="*/ 0 w 4212432"/>
              <a:gd name="connsiteY9" fmla="*/ 0 h 459346"/>
              <a:gd name="connsiteX0" fmla="*/ 0 w 4212432"/>
              <a:gd name="connsiteY0" fmla="*/ 0 h 459346"/>
              <a:gd name="connsiteX1" fmla="*/ 245874 w 4212432"/>
              <a:gd name="connsiteY1" fmla="*/ 0 h 459346"/>
              <a:gd name="connsiteX2" fmla="*/ 4204800 w 4212432"/>
              <a:gd name="connsiteY2" fmla="*/ 0 h 459346"/>
              <a:gd name="connsiteX3" fmla="*/ 4207669 w 4212432"/>
              <a:gd name="connsiteY3" fmla="*/ 0 h 459346"/>
              <a:gd name="connsiteX4" fmla="*/ 4212432 w 4212432"/>
              <a:gd name="connsiteY4" fmla="*/ 327921 h 459346"/>
              <a:gd name="connsiteX5" fmla="*/ 3912526 w 4212432"/>
              <a:gd name="connsiteY5" fmla="*/ 458757 h 459346"/>
              <a:gd name="connsiteX6" fmla="*/ 0 w 4212432"/>
              <a:gd name="connsiteY6" fmla="*/ 458756 h 459346"/>
              <a:gd name="connsiteX7" fmla="*/ 0 w 4212432"/>
              <a:gd name="connsiteY7" fmla="*/ 229379 h 459346"/>
              <a:gd name="connsiteX8" fmla="*/ 0 w 4212432"/>
              <a:gd name="connsiteY8" fmla="*/ 0 h 459346"/>
              <a:gd name="connsiteX0" fmla="*/ 0 w 4212432"/>
              <a:gd name="connsiteY0" fmla="*/ 0 h 459346"/>
              <a:gd name="connsiteX1" fmla="*/ 245874 w 4212432"/>
              <a:gd name="connsiteY1" fmla="*/ 0 h 459346"/>
              <a:gd name="connsiteX2" fmla="*/ 4204800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9346"/>
              <a:gd name="connsiteX1" fmla="*/ 245874 w 4212432"/>
              <a:gd name="connsiteY1" fmla="*/ 0 h 459346"/>
              <a:gd name="connsiteX2" fmla="*/ 4209575 w 4212432"/>
              <a:gd name="connsiteY2" fmla="*/ 2381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28712"/>
              <a:gd name="connsiteY0" fmla="*/ 0 h 459346"/>
              <a:gd name="connsiteX1" fmla="*/ 245874 w 4228712"/>
              <a:gd name="connsiteY1" fmla="*/ 0 h 459346"/>
              <a:gd name="connsiteX2" fmla="*/ 4228676 w 4228712"/>
              <a:gd name="connsiteY2" fmla="*/ 2381 h 459346"/>
              <a:gd name="connsiteX3" fmla="*/ 4212432 w 4228712"/>
              <a:gd name="connsiteY3" fmla="*/ 327921 h 459346"/>
              <a:gd name="connsiteX4" fmla="*/ 3912526 w 4228712"/>
              <a:gd name="connsiteY4" fmla="*/ 458757 h 459346"/>
              <a:gd name="connsiteX5" fmla="*/ 0 w 4228712"/>
              <a:gd name="connsiteY5" fmla="*/ 458756 h 459346"/>
              <a:gd name="connsiteX6" fmla="*/ 0 w 4228712"/>
              <a:gd name="connsiteY6" fmla="*/ 229379 h 459346"/>
              <a:gd name="connsiteX7" fmla="*/ 0 w 4228712"/>
              <a:gd name="connsiteY7" fmla="*/ 0 h 459346"/>
              <a:gd name="connsiteX0" fmla="*/ 0 w 4212432"/>
              <a:gd name="connsiteY0" fmla="*/ 0 h 459346"/>
              <a:gd name="connsiteX1" fmla="*/ 245874 w 4212432"/>
              <a:gd name="connsiteY1" fmla="*/ 0 h 459346"/>
              <a:gd name="connsiteX2" fmla="*/ 4211962 w 4212432"/>
              <a:gd name="connsiteY2" fmla="*/ 0 h 459346"/>
              <a:gd name="connsiteX3" fmla="*/ 4212432 w 4212432"/>
              <a:gd name="connsiteY3" fmla="*/ 327921 h 459346"/>
              <a:gd name="connsiteX4" fmla="*/ 3912526 w 4212432"/>
              <a:gd name="connsiteY4" fmla="*/ 458757 h 459346"/>
              <a:gd name="connsiteX5" fmla="*/ 0 w 4212432"/>
              <a:gd name="connsiteY5" fmla="*/ 458756 h 459346"/>
              <a:gd name="connsiteX6" fmla="*/ 0 w 4212432"/>
              <a:gd name="connsiteY6" fmla="*/ 229379 h 459346"/>
              <a:gd name="connsiteX7" fmla="*/ 0 w 4212432"/>
              <a:gd name="connsiteY7" fmla="*/ 0 h 45934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1 h 458757"/>
              <a:gd name="connsiteX4" fmla="*/ 3912526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879"/>
              <a:gd name="connsiteX1" fmla="*/ 245874 w 4212432"/>
              <a:gd name="connsiteY1" fmla="*/ 0 h 458879"/>
              <a:gd name="connsiteX2" fmla="*/ 4211962 w 4212432"/>
              <a:gd name="connsiteY2" fmla="*/ 0 h 458879"/>
              <a:gd name="connsiteX3" fmla="*/ 4212432 w 4212432"/>
              <a:gd name="connsiteY3" fmla="*/ 308871 h 458879"/>
              <a:gd name="connsiteX4" fmla="*/ 3912526 w 4212432"/>
              <a:gd name="connsiteY4" fmla="*/ 458757 h 458879"/>
              <a:gd name="connsiteX5" fmla="*/ 0 w 4212432"/>
              <a:gd name="connsiteY5" fmla="*/ 458756 h 458879"/>
              <a:gd name="connsiteX6" fmla="*/ 0 w 4212432"/>
              <a:gd name="connsiteY6" fmla="*/ 229379 h 458879"/>
              <a:gd name="connsiteX7" fmla="*/ 0 w 4212432"/>
              <a:gd name="connsiteY7" fmla="*/ 0 h 458879"/>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308871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6"/>
              <a:gd name="connsiteX1" fmla="*/ 245874 w 4212432"/>
              <a:gd name="connsiteY1" fmla="*/ 0 h 458756"/>
              <a:gd name="connsiteX2" fmla="*/ 4211962 w 4212432"/>
              <a:gd name="connsiteY2" fmla="*/ 0 h 458756"/>
              <a:gd name="connsiteX3" fmla="*/ 4212432 w 4212432"/>
              <a:gd name="connsiteY3" fmla="*/ 287440 h 458756"/>
              <a:gd name="connsiteX4" fmla="*/ 3926852 w 4212432"/>
              <a:gd name="connsiteY4" fmla="*/ 456376 h 458756"/>
              <a:gd name="connsiteX5" fmla="*/ 0 w 4212432"/>
              <a:gd name="connsiteY5" fmla="*/ 458756 h 458756"/>
              <a:gd name="connsiteX6" fmla="*/ 0 w 4212432"/>
              <a:gd name="connsiteY6" fmla="*/ 229379 h 458756"/>
              <a:gd name="connsiteX7" fmla="*/ 0 w 4212432"/>
              <a:gd name="connsiteY7" fmla="*/ 0 h 458756"/>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287440 h 458757"/>
              <a:gd name="connsiteX4" fmla="*/ 3969829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65017 h 523774"/>
              <a:gd name="connsiteX1" fmla="*/ 245874 w 4212432"/>
              <a:gd name="connsiteY1" fmla="*/ 65017 h 523774"/>
              <a:gd name="connsiteX2" fmla="*/ 4211962 w 4212432"/>
              <a:gd name="connsiteY2" fmla="*/ 65017 h 523774"/>
              <a:gd name="connsiteX3" fmla="*/ 4212432 w 4212432"/>
              <a:gd name="connsiteY3" fmla="*/ 352457 h 523774"/>
              <a:gd name="connsiteX4" fmla="*/ 3969829 w 4212432"/>
              <a:gd name="connsiteY4" fmla="*/ 523774 h 523774"/>
              <a:gd name="connsiteX5" fmla="*/ 0 w 4212432"/>
              <a:gd name="connsiteY5" fmla="*/ 523773 h 523774"/>
              <a:gd name="connsiteX6" fmla="*/ 0 w 4212432"/>
              <a:gd name="connsiteY6" fmla="*/ 294396 h 523774"/>
              <a:gd name="connsiteX7" fmla="*/ 0 w 4212432"/>
              <a:gd name="connsiteY7" fmla="*/ 65017 h 523774"/>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432"/>
              <a:gd name="connsiteY0" fmla="*/ 65017 h 526156"/>
              <a:gd name="connsiteX1" fmla="*/ 245874 w 4212432"/>
              <a:gd name="connsiteY1" fmla="*/ 65017 h 526156"/>
              <a:gd name="connsiteX2" fmla="*/ 4211962 w 4212432"/>
              <a:gd name="connsiteY2" fmla="*/ 65017 h 526156"/>
              <a:gd name="connsiteX3" fmla="*/ 4212432 w 4212432"/>
              <a:gd name="connsiteY3" fmla="*/ 352457 h 526156"/>
              <a:gd name="connsiteX4" fmla="*/ 3969829 w 4212432"/>
              <a:gd name="connsiteY4" fmla="*/ 523774 h 526156"/>
              <a:gd name="connsiteX5" fmla="*/ 0 w 4212432"/>
              <a:gd name="connsiteY5" fmla="*/ 523773 h 526156"/>
              <a:gd name="connsiteX6" fmla="*/ 0 w 4212432"/>
              <a:gd name="connsiteY6" fmla="*/ 294396 h 526156"/>
              <a:gd name="connsiteX7" fmla="*/ 0 w 4212432"/>
              <a:gd name="connsiteY7" fmla="*/ 65017 h 526156"/>
              <a:gd name="connsiteX0" fmla="*/ 0 w 4212783"/>
              <a:gd name="connsiteY0" fmla="*/ 65017 h 526518"/>
              <a:gd name="connsiteX1" fmla="*/ 245874 w 4212783"/>
              <a:gd name="connsiteY1" fmla="*/ 65017 h 526518"/>
              <a:gd name="connsiteX2" fmla="*/ 4211962 w 4212783"/>
              <a:gd name="connsiteY2" fmla="*/ 65017 h 526518"/>
              <a:gd name="connsiteX3" fmla="*/ 4212432 w 4212783"/>
              <a:gd name="connsiteY3" fmla="*/ 352457 h 526518"/>
              <a:gd name="connsiteX4" fmla="*/ 3969829 w 4212783"/>
              <a:gd name="connsiteY4" fmla="*/ 523774 h 526518"/>
              <a:gd name="connsiteX5" fmla="*/ 0 w 4212783"/>
              <a:gd name="connsiteY5" fmla="*/ 523773 h 526518"/>
              <a:gd name="connsiteX6" fmla="*/ 0 w 4212783"/>
              <a:gd name="connsiteY6" fmla="*/ 294396 h 526518"/>
              <a:gd name="connsiteX7" fmla="*/ 0 w 4212783"/>
              <a:gd name="connsiteY7" fmla="*/ 65017 h 526518"/>
              <a:gd name="connsiteX0" fmla="*/ 0 w 4212806"/>
              <a:gd name="connsiteY0" fmla="*/ 65017 h 526518"/>
              <a:gd name="connsiteX1" fmla="*/ 245874 w 4212806"/>
              <a:gd name="connsiteY1" fmla="*/ 65017 h 526518"/>
              <a:gd name="connsiteX2" fmla="*/ 4211962 w 4212806"/>
              <a:gd name="connsiteY2" fmla="*/ 65017 h 526518"/>
              <a:gd name="connsiteX3" fmla="*/ 4212432 w 4212806"/>
              <a:gd name="connsiteY3" fmla="*/ 352457 h 526518"/>
              <a:gd name="connsiteX4" fmla="*/ 3976992 w 4212806"/>
              <a:gd name="connsiteY4" fmla="*/ 523774 h 526518"/>
              <a:gd name="connsiteX5" fmla="*/ 0 w 4212806"/>
              <a:gd name="connsiteY5" fmla="*/ 523773 h 526518"/>
              <a:gd name="connsiteX6" fmla="*/ 0 w 4212806"/>
              <a:gd name="connsiteY6" fmla="*/ 294396 h 526518"/>
              <a:gd name="connsiteX7" fmla="*/ 0 w 4212806"/>
              <a:gd name="connsiteY7" fmla="*/ 65017 h 526518"/>
              <a:gd name="connsiteX0" fmla="*/ 0 w 4212707"/>
              <a:gd name="connsiteY0" fmla="*/ 65017 h 526518"/>
              <a:gd name="connsiteX1" fmla="*/ 245874 w 4212707"/>
              <a:gd name="connsiteY1" fmla="*/ 65017 h 526518"/>
              <a:gd name="connsiteX2" fmla="*/ 4211962 w 4212707"/>
              <a:gd name="connsiteY2" fmla="*/ 65017 h 526518"/>
              <a:gd name="connsiteX3" fmla="*/ 4212432 w 4212707"/>
              <a:gd name="connsiteY3" fmla="*/ 352457 h 526518"/>
              <a:gd name="connsiteX4" fmla="*/ 3976992 w 4212707"/>
              <a:gd name="connsiteY4" fmla="*/ 523774 h 526518"/>
              <a:gd name="connsiteX5" fmla="*/ 0 w 4212707"/>
              <a:gd name="connsiteY5" fmla="*/ 523773 h 526518"/>
              <a:gd name="connsiteX6" fmla="*/ 0 w 4212707"/>
              <a:gd name="connsiteY6" fmla="*/ 294396 h 526518"/>
              <a:gd name="connsiteX7" fmla="*/ 0 w 4212707"/>
              <a:gd name="connsiteY7" fmla="*/ 65017 h 526518"/>
              <a:gd name="connsiteX0" fmla="*/ 0 w 4212432"/>
              <a:gd name="connsiteY0" fmla="*/ 65017 h 527310"/>
              <a:gd name="connsiteX1" fmla="*/ 245874 w 4212432"/>
              <a:gd name="connsiteY1" fmla="*/ 65017 h 527310"/>
              <a:gd name="connsiteX2" fmla="*/ 4211962 w 4212432"/>
              <a:gd name="connsiteY2" fmla="*/ 65017 h 527310"/>
              <a:gd name="connsiteX3" fmla="*/ 4212432 w 4212432"/>
              <a:gd name="connsiteY3" fmla="*/ 352457 h 527310"/>
              <a:gd name="connsiteX4" fmla="*/ 3976992 w 4212432"/>
              <a:gd name="connsiteY4" fmla="*/ 523774 h 527310"/>
              <a:gd name="connsiteX5" fmla="*/ 0 w 4212432"/>
              <a:gd name="connsiteY5" fmla="*/ 523773 h 527310"/>
              <a:gd name="connsiteX6" fmla="*/ 0 w 4212432"/>
              <a:gd name="connsiteY6" fmla="*/ 294396 h 527310"/>
              <a:gd name="connsiteX7" fmla="*/ 0 w 4212432"/>
              <a:gd name="connsiteY7" fmla="*/ 65017 h 527310"/>
              <a:gd name="connsiteX0" fmla="*/ 0 w 4212432"/>
              <a:gd name="connsiteY0" fmla="*/ 254931 h 717224"/>
              <a:gd name="connsiteX1" fmla="*/ 245874 w 4212432"/>
              <a:gd name="connsiteY1" fmla="*/ 254931 h 717224"/>
              <a:gd name="connsiteX2" fmla="*/ 4211962 w 4212432"/>
              <a:gd name="connsiteY2" fmla="*/ 254931 h 717224"/>
              <a:gd name="connsiteX3" fmla="*/ 4212432 w 4212432"/>
              <a:gd name="connsiteY3" fmla="*/ 542371 h 717224"/>
              <a:gd name="connsiteX4" fmla="*/ 3976992 w 4212432"/>
              <a:gd name="connsiteY4" fmla="*/ 713688 h 717224"/>
              <a:gd name="connsiteX5" fmla="*/ 0 w 4212432"/>
              <a:gd name="connsiteY5" fmla="*/ 713687 h 717224"/>
              <a:gd name="connsiteX6" fmla="*/ 0 w 4212432"/>
              <a:gd name="connsiteY6" fmla="*/ 484310 h 717224"/>
              <a:gd name="connsiteX7" fmla="*/ 0 w 4212432"/>
              <a:gd name="connsiteY7" fmla="*/ 254931 h 717224"/>
              <a:gd name="connsiteX0" fmla="*/ 0 w 4212432"/>
              <a:gd name="connsiteY0" fmla="*/ 254931 h 714629"/>
              <a:gd name="connsiteX1" fmla="*/ 245874 w 4212432"/>
              <a:gd name="connsiteY1" fmla="*/ 254931 h 714629"/>
              <a:gd name="connsiteX2" fmla="*/ 4211962 w 4212432"/>
              <a:gd name="connsiteY2" fmla="*/ 254931 h 714629"/>
              <a:gd name="connsiteX3" fmla="*/ 4212432 w 4212432"/>
              <a:gd name="connsiteY3" fmla="*/ 542371 h 714629"/>
              <a:gd name="connsiteX4" fmla="*/ 3976992 w 4212432"/>
              <a:gd name="connsiteY4" fmla="*/ 713688 h 714629"/>
              <a:gd name="connsiteX5" fmla="*/ 0 w 4212432"/>
              <a:gd name="connsiteY5" fmla="*/ 713687 h 714629"/>
              <a:gd name="connsiteX6" fmla="*/ 0 w 4212432"/>
              <a:gd name="connsiteY6" fmla="*/ 484310 h 714629"/>
              <a:gd name="connsiteX7" fmla="*/ 0 w 4212432"/>
              <a:gd name="connsiteY7" fmla="*/ 254931 h 714629"/>
              <a:gd name="connsiteX0" fmla="*/ 0 w 4212432"/>
              <a:gd name="connsiteY0" fmla="*/ 242199 h 704985"/>
              <a:gd name="connsiteX1" fmla="*/ 245874 w 4212432"/>
              <a:gd name="connsiteY1" fmla="*/ 242199 h 704985"/>
              <a:gd name="connsiteX2" fmla="*/ 4211962 w 4212432"/>
              <a:gd name="connsiteY2" fmla="*/ 242199 h 704985"/>
              <a:gd name="connsiteX3" fmla="*/ 4212432 w 4212432"/>
              <a:gd name="connsiteY3" fmla="*/ 548689 h 704985"/>
              <a:gd name="connsiteX4" fmla="*/ 3976992 w 4212432"/>
              <a:gd name="connsiteY4" fmla="*/ 700956 h 704985"/>
              <a:gd name="connsiteX5" fmla="*/ 0 w 4212432"/>
              <a:gd name="connsiteY5" fmla="*/ 700955 h 704985"/>
              <a:gd name="connsiteX6" fmla="*/ 0 w 4212432"/>
              <a:gd name="connsiteY6" fmla="*/ 471578 h 704985"/>
              <a:gd name="connsiteX7" fmla="*/ 0 w 4212432"/>
              <a:gd name="connsiteY7" fmla="*/ 242199 h 704985"/>
              <a:gd name="connsiteX0" fmla="*/ 0 w 4212432"/>
              <a:gd name="connsiteY0" fmla="*/ 242199 h 703933"/>
              <a:gd name="connsiteX1" fmla="*/ 245874 w 4212432"/>
              <a:gd name="connsiteY1" fmla="*/ 242199 h 703933"/>
              <a:gd name="connsiteX2" fmla="*/ 4211962 w 4212432"/>
              <a:gd name="connsiteY2" fmla="*/ 242199 h 703933"/>
              <a:gd name="connsiteX3" fmla="*/ 4212432 w 4212432"/>
              <a:gd name="connsiteY3" fmla="*/ 548689 h 703933"/>
              <a:gd name="connsiteX4" fmla="*/ 3976992 w 4212432"/>
              <a:gd name="connsiteY4" fmla="*/ 700956 h 703933"/>
              <a:gd name="connsiteX5" fmla="*/ 0 w 4212432"/>
              <a:gd name="connsiteY5" fmla="*/ 700955 h 703933"/>
              <a:gd name="connsiteX6" fmla="*/ 0 w 4212432"/>
              <a:gd name="connsiteY6" fmla="*/ 471578 h 703933"/>
              <a:gd name="connsiteX7" fmla="*/ 0 w 4212432"/>
              <a:gd name="connsiteY7" fmla="*/ 242199 h 703933"/>
              <a:gd name="connsiteX0" fmla="*/ 0 w 4212432"/>
              <a:gd name="connsiteY0" fmla="*/ 242199 h 701374"/>
              <a:gd name="connsiteX1" fmla="*/ 245874 w 4212432"/>
              <a:gd name="connsiteY1" fmla="*/ 242199 h 701374"/>
              <a:gd name="connsiteX2" fmla="*/ 4211962 w 4212432"/>
              <a:gd name="connsiteY2" fmla="*/ 242199 h 701374"/>
              <a:gd name="connsiteX3" fmla="*/ 4212432 w 4212432"/>
              <a:gd name="connsiteY3" fmla="*/ 548689 h 701374"/>
              <a:gd name="connsiteX4" fmla="*/ 3976992 w 4212432"/>
              <a:gd name="connsiteY4" fmla="*/ 700956 h 701374"/>
              <a:gd name="connsiteX5" fmla="*/ 0 w 4212432"/>
              <a:gd name="connsiteY5" fmla="*/ 700955 h 701374"/>
              <a:gd name="connsiteX6" fmla="*/ 0 w 4212432"/>
              <a:gd name="connsiteY6" fmla="*/ 471578 h 701374"/>
              <a:gd name="connsiteX7" fmla="*/ 0 w 4212432"/>
              <a:gd name="connsiteY7" fmla="*/ 242199 h 701374"/>
              <a:gd name="connsiteX0" fmla="*/ 0 w 4214819"/>
              <a:gd name="connsiteY0" fmla="*/ 231179 h 693429"/>
              <a:gd name="connsiteX1" fmla="*/ 245874 w 4214819"/>
              <a:gd name="connsiteY1" fmla="*/ 231179 h 693429"/>
              <a:gd name="connsiteX2" fmla="*/ 4211962 w 4214819"/>
              <a:gd name="connsiteY2" fmla="*/ 231179 h 693429"/>
              <a:gd name="connsiteX3" fmla="*/ 4214819 w 4214819"/>
              <a:gd name="connsiteY3" fmla="*/ 554338 h 693429"/>
              <a:gd name="connsiteX4" fmla="*/ 3976992 w 4214819"/>
              <a:gd name="connsiteY4" fmla="*/ 689936 h 693429"/>
              <a:gd name="connsiteX5" fmla="*/ 0 w 4214819"/>
              <a:gd name="connsiteY5" fmla="*/ 689935 h 693429"/>
              <a:gd name="connsiteX6" fmla="*/ 0 w 4214819"/>
              <a:gd name="connsiteY6" fmla="*/ 460558 h 693429"/>
              <a:gd name="connsiteX7" fmla="*/ 0 w 4214819"/>
              <a:gd name="connsiteY7" fmla="*/ 231179 h 693429"/>
              <a:gd name="connsiteX0" fmla="*/ 0 w 4214819"/>
              <a:gd name="connsiteY0" fmla="*/ 231179 h 690020"/>
              <a:gd name="connsiteX1" fmla="*/ 245874 w 4214819"/>
              <a:gd name="connsiteY1" fmla="*/ 231179 h 690020"/>
              <a:gd name="connsiteX2" fmla="*/ 4211962 w 4214819"/>
              <a:gd name="connsiteY2" fmla="*/ 231179 h 690020"/>
              <a:gd name="connsiteX3" fmla="*/ 4214819 w 4214819"/>
              <a:gd name="connsiteY3" fmla="*/ 554338 h 690020"/>
              <a:gd name="connsiteX4" fmla="*/ 3976992 w 4214819"/>
              <a:gd name="connsiteY4" fmla="*/ 689936 h 690020"/>
              <a:gd name="connsiteX5" fmla="*/ 0 w 4214819"/>
              <a:gd name="connsiteY5" fmla="*/ 689935 h 690020"/>
              <a:gd name="connsiteX6" fmla="*/ 0 w 4214819"/>
              <a:gd name="connsiteY6" fmla="*/ 460558 h 690020"/>
              <a:gd name="connsiteX7" fmla="*/ 0 w 4214819"/>
              <a:gd name="connsiteY7" fmla="*/ 231179 h 690020"/>
              <a:gd name="connsiteX0" fmla="*/ 0 w 4215172"/>
              <a:gd name="connsiteY0" fmla="*/ 78388 h 537229"/>
              <a:gd name="connsiteX1" fmla="*/ 245874 w 4215172"/>
              <a:gd name="connsiteY1" fmla="*/ 78388 h 537229"/>
              <a:gd name="connsiteX2" fmla="*/ 4211962 w 4215172"/>
              <a:gd name="connsiteY2" fmla="*/ 78388 h 537229"/>
              <a:gd name="connsiteX3" fmla="*/ 4214819 w 4215172"/>
              <a:gd name="connsiteY3" fmla="*/ 401547 h 537229"/>
              <a:gd name="connsiteX4" fmla="*/ 3976992 w 4215172"/>
              <a:gd name="connsiteY4" fmla="*/ 537145 h 537229"/>
              <a:gd name="connsiteX5" fmla="*/ 0 w 4215172"/>
              <a:gd name="connsiteY5" fmla="*/ 537144 h 537229"/>
              <a:gd name="connsiteX6" fmla="*/ 0 w 4215172"/>
              <a:gd name="connsiteY6" fmla="*/ 307767 h 537229"/>
              <a:gd name="connsiteX7" fmla="*/ 0 w 4215172"/>
              <a:gd name="connsiteY7" fmla="*/ 78388 h 537229"/>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76992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4819"/>
              <a:gd name="connsiteY0" fmla="*/ 0 h 458841"/>
              <a:gd name="connsiteX1" fmla="*/ 245874 w 4214819"/>
              <a:gd name="connsiteY1" fmla="*/ 0 h 458841"/>
              <a:gd name="connsiteX2" fmla="*/ 4211962 w 4214819"/>
              <a:gd name="connsiteY2" fmla="*/ 0 h 458841"/>
              <a:gd name="connsiteX3" fmla="*/ 4214819 w 4214819"/>
              <a:gd name="connsiteY3" fmla="*/ 323159 h 458841"/>
              <a:gd name="connsiteX4" fmla="*/ 3967441 w 4214819"/>
              <a:gd name="connsiteY4" fmla="*/ 458757 h 458841"/>
              <a:gd name="connsiteX5" fmla="*/ 0 w 4214819"/>
              <a:gd name="connsiteY5" fmla="*/ 458756 h 458841"/>
              <a:gd name="connsiteX6" fmla="*/ 0 w 4214819"/>
              <a:gd name="connsiteY6" fmla="*/ 229379 h 458841"/>
              <a:gd name="connsiteX7" fmla="*/ 0 w 4214819"/>
              <a:gd name="connsiteY7" fmla="*/ 0 h 458841"/>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 name="connsiteX0" fmla="*/ 0 w 4212432"/>
              <a:gd name="connsiteY0" fmla="*/ 0 h 458757"/>
              <a:gd name="connsiteX1" fmla="*/ 245874 w 4212432"/>
              <a:gd name="connsiteY1" fmla="*/ 0 h 458757"/>
              <a:gd name="connsiteX2" fmla="*/ 4211962 w 4212432"/>
              <a:gd name="connsiteY2" fmla="*/ 0 h 458757"/>
              <a:gd name="connsiteX3" fmla="*/ 4212432 w 4212432"/>
              <a:gd name="connsiteY3" fmla="*/ 308872 h 458757"/>
              <a:gd name="connsiteX4" fmla="*/ 3967441 w 4212432"/>
              <a:gd name="connsiteY4" fmla="*/ 458757 h 458757"/>
              <a:gd name="connsiteX5" fmla="*/ 0 w 4212432"/>
              <a:gd name="connsiteY5" fmla="*/ 458756 h 458757"/>
              <a:gd name="connsiteX6" fmla="*/ 0 w 4212432"/>
              <a:gd name="connsiteY6" fmla="*/ 229379 h 458757"/>
              <a:gd name="connsiteX7" fmla="*/ 0 w 4212432"/>
              <a:gd name="connsiteY7" fmla="*/ 0 h 4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2432" h="458757">
                <a:moveTo>
                  <a:pt x="0" y="0"/>
                </a:moveTo>
                <a:lnTo>
                  <a:pt x="245874" y="0"/>
                </a:lnTo>
                <a:lnTo>
                  <a:pt x="4211962" y="0"/>
                </a:lnTo>
                <a:cubicBezTo>
                  <a:pt x="4212914" y="108513"/>
                  <a:pt x="4209095" y="335"/>
                  <a:pt x="4212432" y="308872"/>
                </a:cubicBezTo>
                <a:cubicBezTo>
                  <a:pt x="4212481" y="465992"/>
                  <a:pt x="4074394" y="456418"/>
                  <a:pt x="3967441" y="458757"/>
                </a:cubicBezTo>
                <a:lnTo>
                  <a:pt x="0" y="458756"/>
                </a:lnTo>
                <a:lnTo>
                  <a:pt x="0" y="229379"/>
                </a:lnTo>
                <a:lnTo>
                  <a:pt x="0" y="0"/>
                </a:lnTo>
                <a:close/>
              </a:path>
            </a:pathLst>
          </a:custGeom>
          <a:solidFill>
            <a:schemeClr val="accent2"/>
          </a:solidFill>
        </p:spPr>
        <p:txBody>
          <a:bodyPr/>
          <a:lstStyle>
            <a:lvl1pPr marL="215995"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1pPr>
            <a:lvl2pPr marL="431990" marR="0" indent="-215995" algn="l" defTabSz="914378" rtl="0" eaLnBrk="1" fontAlgn="auto" latinLnBrk="0" hangingPunct="1">
              <a:lnSpc>
                <a:spcPct val="100000"/>
              </a:lnSpc>
              <a:spcBef>
                <a:spcPts val="0"/>
              </a:spcBef>
              <a:spcAft>
                <a:spcPts val="0"/>
              </a:spcAft>
              <a:buClr>
                <a:schemeClr val="tx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yriad for Rabobank Lt" pitchFamily="34" charset="0"/>
              </a:defRPr>
            </a:lvl2pPr>
            <a:lvl3pPr marL="647984" marR="0" indent="-215995" algn="l" defTabSz="914378" rtl="0" eaLnBrk="1" fontAlgn="auto" latinLnBrk="0" hangingPunct="1">
              <a:lnSpc>
                <a:spcPct val="100000"/>
              </a:lnSpc>
              <a:spcBef>
                <a:spcPts val="0"/>
              </a:spcBef>
              <a:spcAft>
                <a:spcPts val="0"/>
              </a:spcAft>
              <a:buClr>
                <a:schemeClr val="accent2"/>
              </a:buClr>
              <a:buSzPct val="90000"/>
              <a:buFont typeface="Myriad for Rabobank"/>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3pPr>
            <a:lvl4pPr marL="863978" marR="0" indent="-215995" algn="l" defTabSz="914378" rtl="0" eaLnBrk="1" fontAlgn="auto" latinLnBrk="0" hangingPunct="1">
              <a:lnSpc>
                <a:spcPct val="100000"/>
              </a:lnSpc>
              <a:spcBef>
                <a:spcPts val="0"/>
              </a:spcBef>
              <a:spcAft>
                <a:spcPts val="0"/>
              </a:spcAft>
              <a:buClr>
                <a:srgbClr val="5E6A71"/>
              </a:buClr>
              <a:buSzPct val="80000"/>
              <a:buFont typeface="Myriad for Rabobank" pitchFamily="34" charset="0"/>
              <a:buChar char="•"/>
              <a:tabLst/>
              <a:defRPr kumimoji="0" lang="nl-NL" sz="1310" b="0" i="0" u="none" strike="noStrike" kern="1200" cap="none" spc="0" normalizeH="0" baseline="0" noProof="0">
                <a:ln>
                  <a:noFill/>
                </a:ln>
                <a:solidFill>
                  <a:srgbClr val="333333"/>
                </a:solidFill>
                <a:effectLst/>
                <a:uLnTx/>
                <a:uFillTx/>
                <a:latin typeface="Myriad for Rabobank" panose="020B0503030403020204" pitchFamily="34" charset="0"/>
                <a:ea typeface="+mn-ea"/>
                <a:cs typeface="Mongolian Baiti" pitchFamily="66" charset="0"/>
              </a:defRPr>
            </a:lvl4pPr>
            <a:lvl5pPr marL="1588" marR="0" indent="0" algn="l" defTabSz="914378" rtl="0" eaLnBrk="1" fontAlgn="auto" latinLnBrk="0" hangingPunct="1">
              <a:lnSpc>
                <a:spcPct val="100000"/>
              </a:lnSpc>
              <a:spcBef>
                <a:spcPts val="0"/>
              </a:spcBef>
              <a:spcAft>
                <a:spcPts val="0"/>
              </a:spcAft>
              <a:buClrTx/>
              <a:buSzTx/>
              <a:buFont typeface="Myriad for Rabobank"/>
              <a:buNone/>
              <a:tabLst/>
              <a:defRPr kumimoji="0" lang="nl-NL" sz="1310" b="0" i="0" u="none" strike="noStrike" kern="1200" cap="none" spc="0" normalizeH="0" baseline="0" noProof="0">
                <a:ln>
                  <a:noFill/>
                </a:ln>
                <a:solidFill>
                  <a:schemeClr val="tx2"/>
                </a:solidFill>
                <a:effectLst/>
                <a:uLnTx/>
                <a:uFillTx/>
                <a:latin typeface="Myriad for Rabobank Bd It" panose="020B0703030403090204" pitchFamily="34" charset="0"/>
                <a:ea typeface="+mn-ea"/>
                <a:cs typeface="Mongolian Baiti" pitchFamily="66" charset="0"/>
              </a:defRPr>
            </a:lvl5pPr>
            <a:lvl6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6pPr>
            <a:lvl7pPr marL="177796" indent="-177796" algn="l" defTabSz="456988" rtl="0" eaLnBrk="1" latinLnBrk="0" hangingPunct="1">
              <a:lnSpc>
                <a:spcPct val="90000"/>
              </a:lnSpc>
              <a:spcBef>
                <a:spcPct val="20000"/>
              </a:spcBef>
              <a:buFont typeface="Myriad for Rabobank"/>
              <a:buChar char="•"/>
              <a:defRPr sz="1600" kern="1200">
                <a:solidFill>
                  <a:schemeClr val="tx1"/>
                </a:solidFill>
                <a:latin typeface="+mn-lt"/>
                <a:ea typeface="+mn-ea"/>
                <a:cs typeface="+mn-cs"/>
              </a:defRPr>
            </a:lvl7pPr>
            <a:lvl8pPr marL="3427409"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8pPr>
            <a:lvl9pPr marL="3884398" indent="-228494" algn="l" defTabSz="456988" rtl="0" eaLnBrk="1" latinLnBrk="0" hangingPunct="1">
              <a:spcBef>
                <a:spcPct val="20000"/>
              </a:spcBef>
              <a:buFont typeface="Myriad for Rabobank"/>
              <a:buChar char="•"/>
              <a:defRPr sz="2000" kern="1200">
                <a:solidFill>
                  <a:schemeClr val="tx1"/>
                </a:solidFill>
                <a:latin typeface="+mn-lt"/>
                <a:ea typeface="+mn-ea"/>
                <a:cs typeface="+mn-cs"/>
              </a:defRPr>
            </a:lvl9pPr>
          </a:lstStyle>
          <a:p>
            <a:endParaRPr lang="nl-NL" dirty="0"/>
          </a:p>
          <a:p>
            <a:r>
              <a:rPr lang="nl-NL" sz="1880" b="1" dirty="0">
                <a:solidFill>
                  <a:schemeClr val="bg1"/>
                </a:solidFill>
              </a:rPr>
              <a:t>Belangrijkste ontwikkeling</a:t>
            </a:r>
          </a:p>
        </p:txBody>
      </p:sp>
      <p:sp>
        <p:nvSpPr>
          <p:cNvPr id="4" name="Tijdelijke aanduiding voor inhoud 3">
            <a:extLst>
              <a:ext uri="{FF2B5EF4-FFF2-40B4-BE49-F238E27FC236}">
                <a16:creationId xmlns:a16="http://schemas.microsoft.com/office/drawing/2014/main" id="{A7E8C8FB-5691-48A6-A0B8-4B721787D448}"/>
              </a:ext>
            </a:extLst>
          </p:cNvPr>
          <p:cNvSpPr>
            <a:spLocks noGrp="1"/>
          </p:cNvSpPr>
          <p:nvPr>
            <p:ph sz="quarter" idx="13"/>
          </p:nvPr>
        </p:nvSpPr>
        <p:spPr>
          <a:xfrm>
            <a:off x="352984" y="2031777"/>
            <a:ext cx="8636904" cy="4104000"/>
          </a:xfrm>
        </p:spPr>
        <p:txBody>
          <a:bodyPr/>
          <a:lstStyle/>
          <a:p>
            <a:endParaRPr lang="nl-NL" dirty="0"/>
          </a:p>
          <a:p>
            <a:endParaRPr lang="nl-NL" dirty="0"/>
          </a:p>
          <a:p>
            <a:r>
              <a:rPr lang="nl-NL" sz="2400" dirty="0">
                <a:solidFill>
                  <a:schemeClr val="tx2">
                    <a:lumMod val="75000"/>
                  </a:schemeClr>
                </a:solidFill>
                <a:latin typeface="Calibri" panose="020F0502020204030204" pitchFamily="34" charset="0"/>
                <a:cs typeface="Calibri" panose="020F0502020204030204" pitchFamily="34" charset="0"/>
              </a:rPr>
              <a:t>Projecten worden groter;</a:t>
            </a:r>
          </a:p>
          <a:p>
            <a:r>
              <a:rPr lang="nl-NL" sz="2400" dirty="0" err="1">
                <a:solidFill>
                  <a:schemeClr val="tx2">
                    <a:lumMod val="75000"/>
                  </a:schemeClr>
                </a:solidFill>
                <a:latin typeface="Calibri" panose="020F0502020204030204" pitchFamily="34" charset="0"/>
                <a:cs typeface="Calibri" panose="020F0502020204030204" pitchFamily="34" charset="0"/>
              </a:rPr>
              <a:t>Cycliciteit</a:t>
            </a:r>
            <a:r>
              <a:rPr lang="nl-NL" sz="2400" dirty="0">
                <a:solidFill>
                  <a:schemeClr val="tx2">
                    <a:lumMod val="75000"/>
                  </a:schemeClr>
                </a:solidFill>
                <a:latin typeface="Calibri" panose="020F0502020204030204" pitchFamily="34" charset="0"/>
                <a:cs typeface="Calibri" panose="020F0502020204030204" pitchFamily="34" charset="0"/>
              </a:rPr>
              <a:t> en volatiliteit in de kassenbouw nemen af;</a:t>
            </a:r>
          </a:p>
          <a:p>
            <a:r>
              <a:rPr lang="nl-NL" sz="2400" dirty="0">
                <a:solidFill>
                  <a:schemeClr val="tx2">
                    <a:lumMod val="75000"/>
                  </a:schemeClr>
                </a:solidFill>
                <a:latin typeface="Calibri" panose="020F0502020204030204" pitchFamily="34" charset="0"/>
                <a:cs typeface="Calibri" panose="020F0502020204030204" pitchFamily="34" charset="0"/>
              </a:rPr>
              <a:t>Onderscheid tussen kassenbouw en installatie verdwijnt;</a:t>
            </a:r>
          </a:p>
          <a:p>
            <a:r>
              <a:rPr lang="nl-NL" sz="2400" dirty="0">
                <a:solidFill>
                  <a:schemeClr val="tx2">
                    <a:lumMod val="75000"/>
                  </a:schemeClr>
                </a:solidFill>
                <a:latin typeface="Calibri" panose="020F0502020204030204" pitchFamily="34" charset="0"/>
                <a:cs typeface="Calibri" panose="020F0502020204030204" pitchFamily="34" charset="0"/>
              </a:rPr>
              <a:t>Externe investeerders doen hun intrede;</a:t>
            </a:r>
          </a:p>
          <a:p>
            <a:r>
              <a:rPr lang="nl-NL" sz="2400" dirty="0">
                <a:solidFill>
                  <a:schemeClr val="tx2">
                    <a:lumMod val="75000"/>
                  </a:schemeClr>
                </a:solidFill>
                <a:latin typeface="Calibri" panose="020F0502020204030204" pitchFamily="34" charset="0"/>
                <a:cs typeface="Calibri" panose="020F0502020204030204" pitchFamily="34" charset="0"/>
              </a:rPr>
              <a:t>In sommige markten sterke rol voor overheid;</a:t>
            </a:r>
          </a:p>
          <a:p>
            <a:r>
              <a:rPr lang="nl-NL" sz="2400" dirty="0" err="1">
                <a:solidFill>
                  <a:schemeClr val="tx2">
                    <a:lumMod val="75000"/>
                  </a:schemeClr>
                </a:solidFill>
                <a:latin typeface="Calibri" panose="020F0502020204030204" pitchFamily="34" charset="0"/>
                <a:cs typeface="Calibri" panose="020F0502020204030204" pitchFamily="34" charset="0"/>
              </a:rPr>
              <a:t>Turnkey</a:t>
            </a:r>
            <a:r>
              <a:rPr lang="nl-NL" sz="2400" dirty="0">
                <a:solidFill>
                  <a:schemeClr val="tx2">
                    <a:lumMod val="75000"/>
                  </a:schemeClr>
                </a:solidFill>
                <a:latin typeface="Calibri" panose="020F0502020204030204" pitchFamily="34" charset="0"/>
                <a:cs typeface="Calibri" panose="020F0502020204030204" pitchFamily="34" charset="0"/>
              </a:rPr>
              <a:t>-overeenkomsten voor bouw, onderhoud en exploitatie-opstart;</a:t>
            </a:r>
          </a:p>
          <a:p>
            <a:r>
              <a:rPr lang="nl-NL" sz="2400" dirty="0">
                <a:solidFill>
                  <a:schemeClr val="tx2">
                    <a:lumMod val="75000"/>
                  </a:schemeClr>
                </a:solidFill>
                <a:latin typeface="Calibri" panose="020F0502020204030204" pitchFamily="34" charset="0"/>
                <a:cs typeface="Calibri" panose="020F0502020204030204" pitchFamily="34" charset="0"/>
              </a:rPr>
              <a:t>Kapitaalsintensiever: toename van techniek.</a:t>
            </a:r>
          </a:p>
          <a:p>
            <a:r>
              <a:rPr lang="nl-NL" sz="2400" dirty="0">
                <a:solidFill>
                  <a:schemeClr val="tx2">
                    <a:lumMod val="75000"/>
                  </a:schemeClr>
                </a:solidFill>
                <a:latin typeface="Calibri" panose="020F0502020204030204" pitchFamily="34" charset="0"/>
                <a:cs typeface="Calibri" panose="020F0502020204030204" pitchFamily="34" charset="0"/>
              </a:rPr>
              <a:t>Belangrijkste technieken: robotisering, drones, cameratechniek, belichting, digitalisering en AI</a:t>
            </a:r>
          </a:p>
          <a:p>
            <a:endParaRPr lang="nl-NL" dirty="0"/>
          </a:p>
        </p:txBody>
      </p:sp>
    </p:spTree>
    <p:extLst>
      <p:ext uri="{BB962C8B-B14F-4D97-AF65-F5344CB8AC3E}">
        <p14:creationId xmlns:p14="http://schemas.microsoft.com/office/powerpoint/2010/main" val="119502805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 name="ISPRING_RESOURCE_PATHS_HASH_2" val="c3f317ba7b5e1a6a7f1f4f2869da9f284492f95"/>
</p:tagLst>
</file>

<file path=ppt/theme/theme1.xml><?xml version="1.0" encoding="utf-8"?>
<a:theme xmlns:a="http://schemas.openxmlformats.org/drawingml/2006/main" name="Rabo PPT NL Present 4x3">
  <a:themeElements>
    <a:clrScheme name="Rabo 2">
      <a:dk1>
        <a:sysClr val="windowText" lastClr="000000"/>
      </a:dk1>
      <a:lt1>
        <a:sysClr val="window" lastClr="FFFFFF"/>
      </a:lt1>
      <a:dk2>
        <a:srgbClr val="000099"/>
      </a:dk2>
      <a:lt2>
        <a:srgbClr val="EAEAEA"/>
      </a:lt2>
      <a:accent1>
        <a:srgbClr val="000099"/>
      </a:accent1>
      <a:accent2>
        <a:srgbClr val="FD6400"/>
      </a:accent2>
      <a:accent3>
        <a:srgbClr val="90D1E3"/>
      </a:accent3>
      <a:accent4>
        <a:srgbClr val="AB9D70"/>
      </a:accent4>
      <a:accent5>
        <a:srgbClr val="133359"/>
      </a:accent5>
      <a:accent6>
        <a:srgbClr val="80BA27"/>
      </a:accent6>
      <a:hlink>
        <a:srgbClr val="C8009C"/>
      </a:hlink>
      <a:folHlink>
        <a:srgbClr val="5E6A71"/>
      </a:folHlink>
    </a:clrScheme>
    <a:fontScheme name="Rabobank">
      <a:majorFont>
        <a:latin typeface="Myriad for Rabobank"/>
        <a:ea typeface=""/>
        <a:cs typeface=""/>
      </a:majorFont>
      <a:minorFont>
        <a:latin typeface="Myriad for Rabobank L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AEA"/>
        </a:solidFill>
        <a:ln w="12700" cap="rnd" cmpd="sng" algn="ctr">
          <a:solidFill>
            <a:srgbClr val="EAEAEA"/>
          </a:solidFill>
          <a:prstDash val="solid"/>
        </a:ln>
        <a:effectLst/>
      </a:spPr>
      <a:bodyPr rtlCol="0" anchor="ctr"/>
      <a:lstStyle>
        <a:defPPr algn="ctr">
          <a:defRPr smtClean="0">
            <a:solidFill>
              <a:srgbClr val="5E6A71"/>
            </a:solidFill>
          </a:defRPr>
        </a:defPPr>
      </a:lstStyle>
    </a:spDef>
    <a:lnDef>
      <a:spPr>
        <a:ln w="12700" cap="rnd">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ln w="12700">
          <a:solidFill>
            <a:schemeClr val="accent1"/>
          </a:solidFill>
        </a:ln>
      </a:spPr>
      <a:bodyPr wrap="square" lIns="0" rIns="0" rtlCol="0" anchor="t" anchorCtr="0">
        <a:spAutoFit/>
      </a:bodyPr>
      <a:lstStyle>
        <a:defPPr algn="ctr">
          <a:defRPr smtClean="0">
            <a:solidFill>
              <a:srgbClr val="5E6A71"/>
            </a:solidFill>
          </a:defRPr>
        </a:defPPr>
      </a:lstStyle>
    </a:txDef>
  </a:objectDefaults>
  <a:extraClrSchemeLst/>
  <a:custClrLst>
    <a:custClr name="Pioenroze">
      <a:srgbClr val="C8009C"/>
    </a:custClr>
    <a:custClr name="Granietgrijs">
      <a:srgbClr val="5E6A71"/>
    </a:custClr>
    <a:custClr name="Lippenstiftrood">
      <a:srgbClr val="D6083B"/>
    </a:custClr>
    <a:custClr name="Lichtgrijs">
      <a:srgbClr val="DCDDDE"/>
    </a:custClr>
  </a:custClrLst>
  <a:extLst>
    <a:ext uri="{05A4C25C-085E-4340-85A3-A5531E510DB2}">
      <thm15:themeFamily xmlns:thm15="http://schemas.microsoft.com/office/thememl/2012/main" name="Rabo PPT INT Present 4x3" id="{FD825CAB-190D-9040-9816-FC39BE261C66}" vid="{46ECA3AE-37BE-E442-AADF-B217B1858674}"/>
    </a:ext>
  </a:extLst>
</a:theme>
</file>

<file path=ppt/theme/theme2.xml><?xml version="1.0" encoding="utf-8"?>
<a:theme xmlns:a="http://schemas.openxmlformats.org/drawingml/2006/main" name="Rabo titeldia's">
  <a:themeElements>
    <a:clrScheme name="Rabobank">
      <a:dk1>
        <a:sysClr val="windowText" lastClr="000000"/>
      </a:dk1>
      <a:lt1>
        <a:sysClr val="window" lastClr="FFFFFF"/>
      </a:lt1>
      <a:dk2>
        <a:srgbClr val="000099"/>
      </a:dk2>
      <a:lt2>
        <a:srgbClr val="EAEAEA"/>
      </a:lt2>
      <a:accent1>
        <a:srgbClr val="000099"/>
      </a:accent1>
      <a:accent2>
        <a:srgbClr val="FD6400"/>
      </a:accent2>
      <a:accent3>
        <a:srgbClr val="90D1E3"/>
      </a:accent3>
      <a:accent4>
        <a:srgbClr val="AB9D70"/>
      </a:accent4>
      <a:accent5>
        <a:srgbClr val="133359"/>
      </a:accent5>
      <a:accent6>
        <a:srgbClr val="80BA27"/>
      </a:accent6>
      <a:hlink>
        <a:srgbClr val="C8009C"/>
      </a:hlink>
      <a:folHlink>
        <a:srgbClr val="5E6A71"/>
      </a:folHlink>
    </a:clrScheme>
    <a:fontScheme name="Rabobank fase 3">
      <a:majorFont>
        <a:latin typeface="Myriad-BoldItalic"/>
        <a:ea typeface=""/>
        <a:cs typeface=""/>
      </a:majorFont>
      <a:minorFont>
        <a:latin typeface="Myria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bo PPT INT Present 4x3 (SBd fix + Arial)" id="{FD825CAB-190D-9040-9816-FC39BE261C66}" vid="{57B50747-1F84-5A48-99D6-C571CD1B9477}"/>
    </a:ext>
  </a:extLst>
</a:theme>
</file>

<file path=ppt/theme/theme3.xml><?xml version="1.0" encoding="utf-8"?>
<a:theme xmlns:a="http://schemas.openxmlformats.org/drawingml/2006/main" name="Rabo titeldia's met missie">
  <a:themeElements>
    <a:clrScheme name="Rabo 2">
      <a:dk1>
        <a:sysClr val="windowText" lastClr="000000"/>
      </a:dk1>
      <a:lt1>
        <a:sysClr val="window" lastClr="FFFFFF"/>
      </a:lt1>
      <a:dk2>
        <a:srgbClr val="000099"/>
      </a:dk2>
      <a:lt2>
        <a:srgbClr val="EAEAEA"/>
      </a:lt2>
      <a:accent1>
        <a:srgbClr val="000099"/>
      </a:accent1>
      <a:accent2>
        <a:srgbClr val="FD6400"/>
      </a:accent2>
      <a:accent3>
        <a:srgbClr val="90D1E3"/>
      </a:accent3>
      <a:accent4>
        <a:srgbClr val="AB9D70"/>
      </a:accent4>
      <a:accent5>
        <a:srgbClr val="133359"/>
      </a:accent5>
      <a:accent6>
        <a:srgbClr val="80BA27"/>
      </a:accent6>
      <a:hlink>
        <a:srgbClr val="C8009C"/>
      </a:hlink>
      <a:folHlink>
        <a:srgbClr val="5E6A71"/>
      </a:folHlink>
    </a:clrScheme>
    <a:fontScheme name="Rabobank fase 3">
      <a:majorFont>
        <a:latin typeface="Myriad-BoldItalic"/>
        <a:ea typeface=""/>
        <a:cs typeface=""/>
      </a:majorFont>
      <a:minorFont>
        <a:latin typeface="Myriad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AEA"/>
        </a:solidFill>
        <a:ln w="12700" cap="rnd" cmpd="sng" algn="ctr">
          <a:solidFill>
            <a:srgbClr val="EAEAEA"/>
          </a:solidFill>
          <a:prstDash val="solid"/>
        </a:ln>
        <a:effectLst/>
      </a:spPr>
      <a:bodyPr rtlCol="0" anchor="ctr"/>
      <a:lstStyle>
        <a:defPPr algn="ctr">
          <a:defRPr smtClean="0">
            <a:solidFill>
              <a:srgbClr val="5E6A71"/>
            </a:solidFill>
          </a:defRPr>
        </a:defPPr>
      </a:lstStyle>
    </a:spDef>
    <a:lnDef>
      <a:spPr>
        <a:ln w="12700" cap="rnd">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ln w="12700">
          <a:solidFill>
            <a:schemeClr val="accent1"/>
          </a:solidFill>
        </a:ln>
      </a:spPr>
      <a:bodyPr wrap="square" lIns="0" rIns="0" rtlCol="0" anchor="t" anchorCtr="0">
        <a:spAutoFit/>
      </a:bodyPr>
      <a:lstStyle>
        <a:defPPr algn="ctr">
          <a:defRPr smtClean="0">
            <a:solidFill>
              <a:srgbClr val="5E6A71"/>
            </a:solidFill>
          </a:defRPr>
        </a:defPPr>
      </a:lstStyle>
    </a:txDef>
  </a:objectDefaults>
  <a:extraClrSchemeLst/>
  <a:custClrLst>
    <a:custClr name="Pioenroze">
      <a:srgbClr val="C8009C"/>
    </a:custClr>
    <a:custClr name="Granietgrijs">
      <a:srgbClr val="5E6A71"/>
    </a:custClr>
    <a:custClr name="Lippenstiftrood">
      <a:srgbClr val="D6083B"/>
    </a:custClr>
    <a:custClr name="Lichtgrijs">
      <a:srgbClr val="DCDDDE"/>
    </a:custClr>
  </a:custClrLst>
  <a:extLst>
    <a:ext uri="{05A4C25C-085E-4340-85A3-A5531E510DB2}">
      <thm15:themeFamily xmlns:thm15="http://schemas.microsoft.com/office/thememl/2012/main" name="Rabo PPT INT Present 4x3 (SBd fix + Arial)" id="{FD825CAB-190D-9040-9816-FC39BE261C66}" vid="{E857E879-6885-CB43-A647-9D577A298104}"/>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980ea8-001e-45b5-bce1-1117c627b3f6">
      <UserInfo>
        <DisplayName>Gomersbach, R (René)</DisplayName>
        <AccountId>25</AccountId>
        <AccountType/>
      </UserInfo>
      <UserInfo>
        <DisplayName>Horen van, LGJ (Lambert)</DisplayName>
        <AccountId>11</AccountId>
        <AccountType/>
      </UserInfo>
      <UserInfo>
        <DisplayName>Brink, LMJ (Louis)</DisplayName>
        <AccountId>29</AccountId>
        <AccountType/>
      </UserInfo>
      <UserInfo>
        <DisplayName>Boer, DCWPJ (Daniël)</DisplayName>
        <AccountId>32</AccountId>
        <AccountType/>
      </UserInfo>
      <UserInfo>
        <DisplayName>Bent van der, M (Michael)</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88DC0AB7D0AA4F90BB79409B512183" ma:contentTypeVersion="9" ma:contentTypeDescription="Create a new document." ma:contentTypeScope="" ma:versionID="b4b28c6b073f28246b4af94464423b64">
  <xsd:schema xmlns:xsd="http://www.w3.org/2001/XMLSchema" xmlns:xs="http://www.w3.org/2001/XMLSchema" xmlns:p="http://schemas.microsoft.com/office/2006/metadata/properties" xmlns:ns2="86ec115f-b2ef-4ad3-8bcd-285c23ec9039" xmlns:ns3="02980ea8-001e-45b5-bce1-1117c627b3f6" targetNamespace="http://schemas.microsoft.com/office/2006/metadata/properties" ma:root="true" ma:fieldsID="8b9499f00458801f09fbd34a5570a41b" ns2:_="" ns3:_="">
    <xsd:import namespace="86ec115f-b2ef-4ad3-8bcd-285c23ec9039"/>
    <xsd:import namespace="02980ea8-001e-45b5-bce1-1117c627b3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c115f-b2ef-4ad3-8bcd-285c23ec90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80ea8-001e-45b5-bce1-1117c627b3f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02734-90D7-441E-AC74-03DA46DBF11D}">
  <ds:schemaRefs>
    <ds:schemaRef ds:uri="http://schemas.microsoft.com/sharepoint/v3/contenttype/forms"/>
  </ds:schemaRefs>
</ds:datastoreItem>
</file>

<file path=customXml/itemProps2.xml><?xml version="1.0" encoding="utf-8"?>
<ds:datastoreItem xmlns:ds="http://schemas.openxmlformats.org/officeDocument/2006/customXml" ds:itemID="{FFEF17DD-DB4F-4791-92FC-BB087476E30F}">
  <ds:schemaRef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86ec115f-b2ef-4ad3-8bcd-285c23ec9039"/>
    <ds:schemaRef ds:uri="http://schemas.openxmlformats.org/package/2006/metadata/core-properties"/>
    <ds:schemaRef ds:uri="02980ea8-001e-45b5-bce1-1117c627b3f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CE2B846-88CA-461B-8781-6911E9D7FDAB}">
  <ds:schemaRefs>
    <ds:schemaRef ds:uri="02980ea8-001e-45b5-bce1-1117c627b3f6"/>
    <ds:schemaRef ds:uri="86ec115f-b2ef-4ad3-8bcd-285c23ec90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Rabo PPT INT Present 4x3</Template>
  <TotalTime>508</TotalTime>
  <Words>579</Words>
  <Application>Microsoft Office PowerPoint</Application>
  <PresentationFormat>Diavoorstelling (4:3)</PresentationFormat>
  <Paragraphs>187</Paragraphs>
  <Slides>15</Slides>
  <Notes>0</Notes>
  <HiddenSlides>0</HiddenSlides>
  <MMClips>0</MMClips>
  <ScaleCrop>false</ScaleCrop>
  <HeadingPairs>
    <vt:vector size="6" baseType="variant">
      <vt:variant>
        <vt:lpstr>Gebruikte lettertypen</vt:lpstr>
      </vt:variant>
      <vt:variant>
        <vt:i4>12</vt:i4>
      </vt:variant>
      <vt:variant>
        <vt:lpstr>Thema</vt:lpstr>
      </vt:variant>
      <vt:variant>
        <vt:i4>3</vt:i4>
      </vt:variant>
      <vt:variant>
        <vt:lpstr>Diatitels</vt:lpstr>
      </vt:variant>
      <vt:variant>
        <vt:i4>15</vt:i4>
      </vt:variant>
    </vt:vector>
  </HeadingPairs>
  <TitlesOfParts>
    <vt:vector size="30" baseType="lpstr">
      <vt:lpstr>Myriad for Rabobank</vt:lpstr>
      <vt:lpstr>Lucida Grande</vt:lpstr>
      <vt:lpstr>Calibri</vt:lpstr>
      <vt:lpstr>Myriad Light</vt:lpstr>
      <vt:lpstr>Myriad for Rabobank Lt</vt:lpstr>
      <vt:lpstr>Myriad for Rabobank It</vt:lpstr>
      <vt:lpstr>Myriad for Rabobank SBd</vt:lpstr>
      <vt:lpstr>Myriad for Rabobank SBd It</vt:lpstr>
      <vt:lpstr>Myriad for Rabobank Bd It</vt:lpstr>
      <vt:lpstr>Myriad Pro</vt:lpstr>
      <vt:lpstr>Myriad-BoldItalic</vt:lpstr>
      <vt:lpstr>Arial</vt:lpstr>
      <vt:lpstr>Rabo PPT NL Present 4x3</vt:lpstr>
      <vt:lpstr>Rabo titeldia's</vt:lpstr>
      <vt:lpstr>Rabo titeldia's met missie</vt:lpstr>
      <vt:lpstr>Grote kansen voor Tuinbouwtechniek</vt:lpstr>
      <vt:lpstr> Agenda</vt:lpstr>
      <vt:lpstr> Tuinbouwtechniek</vt:lpstr>
      <vt:lpstr>Relevante ontwikkelingen</vt:lpstr>
      <vt:lpstr>PowerPoint-presentatie</vt:lpstr>
      <vt:lpstr>Tuinbouwtechniek</vt:lpstr>
      <vt:lpstr>PowerPoint-presentatie</vt:lpstr>
      <vt:lpstr>PowerPoint-presentatie</vt:lpstr>
      <vt:lpstr>PowerPoint-presentatie</vt:lpstr>
      <vt:lpstr>PowerPoint-presentatie</vt:lpstr>
      <vt:lpstr>PowerPoint-presentatie</vt:lpstr>
      <vt:lpstr> Regeerakkoord</vt:lpstr>
      <vt:lpstr>Kansen voor de sector</vt:lpstr>
      <vt:lpstr>Welke rol vervult RABO in de sector?</vt:lpstr>
      <vt:lpstr>Dank u voor uw aandacht!  rene.gomersbach@rabobank.nl  </vt:lpstr>
    </vt:vector>
  </TitlesOfParts>
  <Manager>Edwin Wibbelink</Manager>
  <Company>Rabobank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16:9-formaat</dc:subject>
  <dc:creator>Remi de Vogel</dc:creator>
  <cp:keywords>template</cp:keywords>
  <cp:lastModifiedBy>Gomersbach, R (René)</cp:lastModifiedBy>
  <cp:revision>33</cp:revision>
  <cp:lastPrinted>2013-10-14T08:39:00Z</cp:lastPrinted>
  <dcterms:created xsi:type="dcterms:W3CDTF">2020-07-30T08:32:47Z</dcterms:created>
  <dcterms:modified xsi:type="dcterms:W3CDTF">2022-01-18T06:17:46Z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mbMenu2">
    <vt:lpwstr>Eerste hoofdstuk</vt:lpwstr>
  </property>
  <property fmtid="{D5CDD505-2E9C-101B-9397-08002B2CF9AE}" pid="3" name="cmbMenu3">
    <vt:lpwstr>Tweede hoofdstuk</vt:lpwstr>
  </property>
  <property fmtid="{D5CDD505-2E9C-101B-9397-08002B2CF9AE}" pid="4" name="cmbMenu4">
    <vt:lpwstr>Derde hoofdstuk</vt:lpwstr>
  </property>
  <property fmtid="{D5CDD505-2E9C-101B-9397-08002B2CF9AE}" pid="5" name="cmbMenu5">
    <vt:lpwstr>Vierde hoofdstuk</vt:lpwstr>
  </property>
  <property fmtid="{D5CDD505-2E9C-101B-9397-08002B2CF9AE}" pid="6" name="cmbMenu6">
    <vt:lpwstr>Vijfde hoofdstuk</vt:lpwstr>
  </property>
  <property fmtid="{D5CDD505-2E9C-101B-9397-08002B2CF9AE}" pid="7" name="cmbMenu7">
    <vt:lpwstr>Samenvatting</vt:lpwstr>
  </property>
  <property fmtid="{D5CDD505-2E9C-101B-9397-08002B2CF9AE}" pid="8" name="txtPag1">
    <vt:lpwstr>12</vt:lpwstr>
  </property>
  <property fmtid="{D5CDD505-2E9C-101B-9397-08002B2CF9AE}" pid="9" name="txtPag2">
    <vt:lpwstr>13</vt:lpwstr>
  </property>
  <property fmtid="{D5CDD505-2E9C-101B-9397-08002B2CF9AE}" pid="10" name="txtPag3">
    <vt:lpwstr>14</vt:lpwstr>
  </property>
  <property fmtid="{D5CDD505-2E9C-101B-9397-08002B2CF9AE}" pid="11" name="txtPag4">
    <vt:lpwstr>15</vt:lpwstr>
  </property>
  <property fmtid="{D5CDD505-2E9C-101B-9397-08002B2CF9AE}" pid="12" name="txtPag6">
    <vt:lpwstr>17</vt:lpwstr>
  </property>
  <property fmtid="{D5CDD505-2E9C-101B-9397-08002B2CF9AE}" pid="13" name="txtPag7">
    <vt:lpwstr>18</vt:lpwstr>
  </property>
  <property fmtid="{D5CDD505-2E9C-101B-9397-08002B2CF9AE}" pid="14" name="txtPag8">
    <vt:lpwstr>19</vt:lpwstr>
  </property>
  <property fmtid="{D5CDD505-2E9C-101B-9397-08002B2CF9AE}" pid="15" name="imgIcoon2">
    <vt:lpwstr>P:\PPTdesign\0pdrachtgevers\Rabobank Nederland\De PPT Templates\Iconen\Icon1.bmp</vt:lpwstr>
  </property>
  <property fmtid="{D5CDD505-2E9C-101B-9397-08002B2CF9AE}" pid="16" name="imgIcoon3">
    <vt:lpwstr>P:\PPTdesign\0pdrachtgevers\Rabobank Nederland\De PPT Templates\Iconen\Icon2.bmp</vt:lpwstr>
  </property>
  <property fmtid="{D5CDD505-2E9C-101B-9397-08002B2CF9AE}" pid="17" name="imgIcoon4">
    <vt:lpwstr>P:\PPTdesign\0pdrachtgevers\Rabobank Nederland\De PPT Templates\Iconen\Icon3.bmp</vt:lpwstr>
  </property>
  <property fmtid="{D5CDD505-2E9C-101B-9397-08002B2CF9AE}" pid="18" name="imgIcoon5">
    <vt:lpwstr>P:\PPTdesign\0pdrachtgevers\Rabobank Nederland\De PPT Templates\Iconen\Icon4.bmp</vt:lpwstr>
  </property>
  <property fmtid="{D5CDD505-2E9C-101B-9397-08002B2CF9AE}" pid="19" name="imgIcoon6">
    <vt:lpwstr>P:\PPTdesign\0pdrachtgevers\Rabobank Nederland\De PPT Templates\Iconen\Icon5.bmp</vt:lpwstr>
  </property>
  <property fmtid="{D5CDD505-2E9C-101B-9397-08002B2CF9AE}" pid="20" name="imgIcoon7">
    <vt:lpwstr>P:\PPTdesign\0pdrachtgevers\Rabobank Nederland\De PPT Templates\Iconen\Icon29.bmp</vt:lpwstr>
  </property>
  <property fmtid="{D5CDD505-2E9C-101B-9397-08002B2CF9AE}" pid="21" name="imgIcoon8">
    <vt:lpwstr>P:\PPTdesign\0pdrachtgevers\Rabobank Nederland\De PPT Templates\Iconen\Icon15.bmp</vt:lpwstr>
  </property>
  <property fmtid="{D5CDD505-2E9C-101B-9397-08002B2CF9AE}" pid="22" name="txtPag5">
    <vt:lpwstr>16</vt:lpwstr>
  </property>
  <property fmtid="{D5CDD505-2E9C-101B-9397-08002B2CF9AE}" pid="23" name="imgIcoon9">
    <vt:lpwstr>P:\PPTdesign\0pdrachtgevers\Rabobank Nederland\De PPT Templates\Iconen\Icon12.bmp</vt:lpwstr>
  </property>
  <property fmtid="{D5CDD505-2E9C-101B-9397-08002B2CF9AE}" pid="24" name="txtPag9">
    <vt:lpwstr>20</vt:lpwstr>
  </property>
  <property fmtid="{D5CDD505-2E9C-101B-9397-08002B2CF9AE}" pid="25" name="cmbMenu8">
    <vt:lpwstr>Afsluiting</vt:lpwstr>
  </property>
  <property fmtid="{D5CDD505-2E9C-101B-9397-08002B2CF9AE}" pid="26" name="cmbMenu1">
    <vt:lpwstr>Inleiding</vt:lpwstr>
  </property>
  <property fmtid="{D5CDD505-2E9C-101B-9397-08002B2CF9AE}" pid="27" name="imgIcoon1">
    <vt:lpwstr>P:\PPTdesign\0pdrachtgevers\Rabobank Nederland\De PPT Templates\Iconen\Icon30.bmp</vt:lpwstr>
  </property>
  <property fmtid="{D5CDD505-2E9C-101B-9397-08002B2CF9AE}" pid="28" name="cmbMenu9">
    <vt:lpwstr>Test</vt:lpwstr>
  </property>
  <property fmtid="{D5CDD505-2E9C-101B-9397-08002B2CF9AE}" pid="29" name="nieuw">
    <vt:lpwstr>nee</vt:lpwstr>
  </property>
  <property fmtid="{D5CDD505-2E9C-101B-9397-08002B2CF9AE}" pid="30" name="ContentTypeId">
    <vt:lpwstr>0x0101003188DC0AB7D0AA4F90BB79409B512183</vt:lpwstr>
  </property>
</Properties>
</file>